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11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5" r:id="rId3"/>
    <p:sldId id="398" r:id="rId4"/>
    <p:sldId id="391" r:id="rId5"/>
    <p:sldId id="392" r:id="rId6"/>
    <p:sldId id="397" r:id="rId7"/>
    <p:sldId id="399" r:id="rId8"/>
    <p:sldId id="383" r:id="rId9"/>
    <p:sldId id="395" r:id="rId10"/>
    <p:sldId id="396" r:id="rId11"/>
    <p:sldId id="390" r:id="rId12"/>
    <p:sldId id="335" r:id="rId13"/>
    <p:sldId id="384" r:id="rId14"/>
    <p:sldId id="400" r:id="rId15"/>
    <p:sldId id="401" r:id="rId16"/>
    <p:sldId id="402" r:id="rId17"/>
    <p:sldId id="427" r:id="rId18"/>
    <p:sldId id="405" r:id="rId19"/>
    <p:sldId id="428" r:id="rId20"/>
    <p:sldId id="426" r:id="rId21"/>
    <p:sldId id="408" r:id="rId22"/>
    <p:sldId id="414" r:id="rId23"/>
    <p:sldId id="423" r:id="rId24"/>
    <p:sldId id="425" r:id="rId25"/>
    <p:sldId id="429" r:id="rId26"/>
    <p:sldId id="422" r:id="rId27"/>
    <p:sldId id="417" r:id="rId28"/>
    <p:sldId id="430" r:id="rId29"/>
    <p:sldId id="416" r:id="rId30"/>
    <p:sldId id="420" r:id="rId31"/>
    <p:sldId id="409" r:id="rId32"/>
    <p:sldId id="419" r:id="rId33"/>
    <p:sldId id="421" r:id="rId34"/>
  </p:sldIdLst>
  <p:sldSz cx="9144000" cy="6858000" type="screen4x3"/>
  <p:notesSz cx="6735763" cy="9869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FF99CC"/>
    <a:srgbClr val="FF66CC"/>
    <a:srgbClr val="FF9999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2" autoAdjust="0"/>
    <p:restoredTop sz="67748" autoAdjust="0"/>
  </p:normalViewPr>
  <p:slideViewPr>
    <p:cSldViewPr>
      <p:cViewPr varScale="1">
        <p:scale>
          <a:sx n="45" d="100"/>
          <a:sy n="45" d="100"/>
        </p:scale>
        <p:origin x="20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1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E58595A-AB0D-CB52-D9F0-BEBA57A876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0E37EC3-00E4-BF9C-AC5D-5826C1E181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7B29D2BF-DCEC-A299-A580-DECB482B8E9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C46666E-006F-C7E5-F66B-5A52D9170A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5F8844F-A3E2-6ED1-90DD-45B955700B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86188" y="0"/>
            <a:ext cx="2952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9E3529A-4F46-80A5-E0E6-E0A8D9343A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58825"/>
            <a:ext cx="4957762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56A91ED1-5FFC-29B0-236B-7300AFA221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03763"/>
            <a:ext cx="4922838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01737838-690F-DA03-6332-C07BAFD0FB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527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anose="020B0606020202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03328E2F-FBA2-2185-CF88-F48F43AEC0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6188" y="9409113"/>
            <a:ext cx="29527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</a:defRPr>
            </a:lvl1pPr>
          </a:lstStyle>
          <a:p>
            <a:fld id="{8DD8E777-82B9-4362-ADFA-373AB78E781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460F67C-72A3-4971-DBBC-49E28C1057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3B5C4B-9741-F419-264D-70BE7545E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ー 1">
            <a:extLst>
              <a:ext uri="{FF2B5EF4-FFF2-40B4-BE49-F238E27FC236}">
                <a16:creationId xmlns:a16="http://schemas.microsoft.com/office/drawing/2014/main" id="{EDA89F9C-08E1-45E1-6BA0-A560BC1D63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ノート プレースホルダー 2">
            <a:extLst>
              <a:ext uri="{FF2B5EF4-FFF2-40B4-BE49-F238E27FC236}">
                <a16:creationId xmlns:a16="http://schemas.microsoft.com/office/drawing/2014/main" id="{51872798-8919-595F-DA74-710DF6E74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FE901C5-A6D5-CFE2-DEE3-C39E85C0D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FB8EFF6-E38A-A6A8-80C4-FEF240753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3648A06-2FB8-C39E-E8EE-48A94FC57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3ED05C0-38D1-3C77-E964-6A7928A16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>
            <a:extLst>
              <a:ext uri="{FF2B5EF4-FFF2-40B4-BE49-F238E27FC236}">
                <a16:creationId xmlns:a16="http://schemas.microsoft.com/office/drawing/2014/main" id="{B3D82ED6-22F4-9770-3C42-5BCEB209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ー 2">
            <a:extLst>
              <a:ext uri="{FF2B5EF4-FFF2-40B4-BE49-F238E27FC236}">
                <a16:creationId xmlns:a16="http://schemas.microsoft.com/office/drawing/2014/main" id="{3CE8300E-6EDD-F9E7-ED98-41D9DE398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8CFB703-5175-5DD4-5C49-A484C8B877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BD0AA15-659F-4881-D6C1-F7DBA82AF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9D9F87C-D6F4-0484-10AB-A8AC69DEF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477F8A5-4B1C-F8DA-8170-DCB03604E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6A23525-26EF-72E2-E935-0EC384F5F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80C0EB9-54C5-F506-DE76-09DAA77BB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ー 1">
            <a:extLst>
              <a:ext uri="{FF2B5EF4-FFF2-40B4-BE49-F238E27FC236}">
                <a16:creationId xmlns:a16="http://schemas.microsoft.com/office/drawing/2014/main" id="{391BF4E1-2058-40AE-692E-26BEE6C4ED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ー 2">
            <a:extLst>
              <a:ext uri="{FF2B5EF4-FFF2-40B4-BE49-F238E27FC236}">
                <a16:creationId xmlns:a16="http://schemas.microsoft.com/office/drawing/2014/main" id="{75C0B32B-B3F4-6694-197A-4EAA610AB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11371A0-8155-B1DA-A6F6-F33002204A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24D546A-A707-F300-AD13-77D725F49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>
            <a:extLst>
              <a:ext uri="{FF2B5EF4-FFF2-40B4-BE49-F238E27FC236}">
                <a16:creationId xmlns:a16="http://schemas.microsoft.com/office/drawing/2014/main" id="{1022FEF0-3092-6FE4-19D7-E3B721E31D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ー 2">
            <a:extLst>
              <a:ext uri="{FF2B5EF4-FFF2-40B4-BE49-F238E27FC236}">
                <a16:creationId xmlns:a16="http://schemas.microsoft.com/office/drawing/2014/main" id="{C699294C-5648-8C97-F1F9-A245B2A35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02812F4-F61C-EB8A-9D94-9DB6620370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D74D0BC-E282-EDC3-672D-5F100F707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>
            <a:extLst>
              <a:ext uri="{FF2B5EF4-FFF2-40B4-BE49-F238E27FC236}">
                <a16:creationId xmlns:a16="http://schemas.microsoft.com/office/drawing/2014/main" id="{518AC499-761F-6A03-892F-90BF235D9B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ー 2">
            <a:extLst>
              <a:ext uri="{FF2B5EF4-FFF2-40B4-BE49-F238E27FC236}">
                <a16:creationId xmlns:a16="http://schemas.microsoft.com/office/drawing/2014/main" id="{C1669A20-A344-8FAD-8E3C-183A463CA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E73F287-BE23-B819-5A74-A9DB174A4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CF0EF85-3D6A-31E4-6677-10D640E06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A3E1C9D-A517-42E0-BE80-DF5494F26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275DB2A-72B4-B677-A878-B0632F753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AB41E82-6B98-2BE7-FDF9-4784192550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5648ED7-24D9-4FB8-7235-5AEA5316C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ー 1">
            <a:extLst>
              <a:ext uri="{FF2B5EF4-FFF2-40B4-BE49-F238E27FC236}">
                <a16:creationId xmlns:a16="http://schemas.microsoft.com/office/drawing/2014/main" id="{E59197BE-A996-E353-C873-F5A5F8DBE1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ノート プレースホルダー 2">
            <a:extLst>
              <a:ext uri="{FF2B5EF4-FFF2-40B4-BE49-F238E27FC236}">
                <a16:creationId xmlns:a16="http://schemas.microsoft.com/office/drawing/2014/main" id="{2614D6D5-A6F3-465F-9C0D-8F7A0841D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ー 1">
            <a:extLst>
              <a:ext uri="{FF2B5EF4-FFF2-40B4-BE49-F238E27FC236}">
                <a16:creationId xmlns:a16="http://schemas.microsoft.com/office/drawing/2014/main" id="{2BFBCB23-DD1B-F6E9-C947-E5C678935F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ノート プレースホルダー 2">
            <a:extLst>
              <a:ext uri="{FF2B5EF4-FFF2-40B4-BE49-F238E27FC236}">
                <a16:creationId xmlns:a16="http://schemas.microsoft.com/office/drawing/2014/main" id="{D37A94A9-7F4A-D377-1D7D-F3739DE8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035AD68-7933-2C2D-92D7-C03B2E912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0193BF1-53DC-CF19-1805-3EB3A999A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17D92D4-239C-88A9-866F-E2FE238C7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7906A99-7C34-18D0-254B-495834DFC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ー 1">
            <a:extLst>
              <a:ext uri="{FF2B5EF4-FFF2-40B4-BE49-F238E27FC236}">
                <a16:creationId xmlns:a16="http://schemas.microsoft.com/office/drawing/2014/main" id="{B97A7ABF-FC1D-8569-3534-40CCA9F3A9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ノート プレースホルダー 2">
            <a:extLst>
              <a:ext uri="{FF2B5EF4-FFF2-40B4-BE49-F238E27FC236}">
                <a16:creationId xmlns:a16="http://schemas.microsoft.com/office/drawing/2014/main" id="{6B07ECA8-53B2-00E4-ABF4-DFB63F983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ー 1">
            <a:extLst>
              <a:ext uri="{FF2B5EF4-FFF2-40B4-BE49-F238E27FC236}">
                <a16:creationId xmlns:a16="http://schemas.microsoft.com/office/drawing/2014/main" id="{74D3B48D-3E3C-BEE9-9062-0BC40F52FD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ノート プレースホルダー 2">
            <a:extLst>
              <a:ext uri="{FF2B5EF4-FFF2-40B4-BE49-F238E27FC236}">
                <a16:creationId xmlns:a16="http://schemas.microsoft.com/office/drawing/2014/main" id="{FB607125-8CF3-F868-6D2E-79248FDC4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E234B37-9BDC-93EF-BEA9-9A86EFDC3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ABA1A8B-3771-F399-7F89-6D3445F4D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6CB79029-4644-6C8E-D57B-E5DA86F40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CBCE150-B805-39B5-81FE-D214346F6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53611AC-F0D8-367D-9870-C101589610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C1B9EF9-7B2F-2ADF-4401-012306266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BCAF8E6-1F39-A2AD-944F-FAE80BB2D5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C33AE24-A237-0E78-4270-387168226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23E4BD3-587B-01EE-71FB-111DF2103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357747F-C2EE-7DDC-DEC7-DE0AFAFC0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F5D29E9-D196-31EA-CCDC-774F9F2F07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145B495-6A9A-D18B-6DFF-32AC0F321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>
            <a:extLst>
              <a:ext uri="{FF2B5EF4-FFF2-40B4-BE49-F238E27FC236}">
                <a16:creationId xmlns:a16="http://schemas.microsoft.com/office/drawing/2014/main" id="{E21E0903-4562-A787-D4A7-EFE122056A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>
            <a:extLst>
              <a:ext uri="{FF2B5EF4-FFF2-40B4-BE49-F238E27FC236}">
                <a16:creationId xmlns:a16="http://schemas.microsoft.com/office/drawing/2014/main" id="{AC1EE2A8-4919-4972-2734-2D5303F78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>
            <a:extLst>
              <a:ext uri="{FF2B5EF4-FFF2-40B4-BE49-F238E27FC236}">
                <a16:creationId xmlns:a16="http://schemas.microsoft.com/office/drawing/2014/main" id="{E49476DF-066F-16CB-F912-AAD8147B5D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ノート プレースホルダー 2">
            <a:extLst>
              <a:ext uri="{FF2B5EF4-FFF2-40B4-BE49-F238E27FC236}">
                <a16:creationId xmlns:a16="http://schemas.microsoft.com/office/drawing/2014/main" id="{B6856DA7-FE9B-69CD-E40B-9CD8B15C8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>
            <a:extLst>
              <a:ext uri="{FF2B5EF4-FFF2-40B4-BE49-F238E27FC236}">
                <a16:creationId xmlns:a16="http://schemas.microsoft.com/office/drawing/2014/main" id="{722B20E9-E829-6C01-00BB-0A3E71DE5B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ノート プレースホルダー 2">
            <a:extLst>
              <a:ext uri="{FF2B5EF4-FFF2-40B4-BE49-F238E27FC236}">
                <a16:creationId xmlns:a16="http://schemas.microsoft.com/office/drawing/2014/main" id="{A9F82281-5F0D-3DE9-11B6-6BC586C86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569DB14-9F02-6755-60D6-037CCEEE7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1B53418-C22E-350E-1612-602799F03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>
            <a:extLst>
              <a:ext uri="{FF2B5EF4-FFF2-40B4-BE49-F238E27FC236}">
                <a16:creationId xmlns:a16="http://schemas.microsoft.com/office/drawing/2014/main" id="{2D54ADEE-EA26-5C8D-EA01-51E9D74BEF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ノート プレースホルダー 2">
            <a:extLst>
              <a:ext uri="{FF2B5EF4-FFF2-40B4-BE49-F238E27FC236}">
                <a16:creationId xmlns:a16="http://schemas.microsoft.com/office/drawing/2014/main" id="{3F458596-17C3-080E-C05B-14307E66E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D8D94-05F5-1475-E639-FA12F1FB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5469F-3A97-37E2-2A76-99EF08F1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1FBC6-8093-CC28-D5A4-672E881C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2D56B-BBFF-4141-B851-F0FDDED8795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709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4C281-F00C-F666-CC73-9EE0544D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655A7-FBBF-76AC-79BB-A6DFE0EA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67621-570F-49CC-AC19-00C01CDE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0C01D-FFF0-49AA-893D-879F364225B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57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3204B-E080-BC88-9B53-DAA7F2A6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F8601-17E0-34A6-816D-F0202B39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A2690-D383-FD0A-E58E-8357F150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CE737-2E3C-421B-A82B-EBB776A050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721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1DC3D-77DC-FFB3-1F79-E6EAF661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98E9D-E2BC-243B-41A9-34EADE9D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BAF30-D847-9A6D-4084-8796F13A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72097-2AAF-40DF-8FCF-90CCCA11760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40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347CC-B392-3554-2FDF-D95A6F872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049F6-94F4-95C6-6F73-78E25047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FF480-CF7E-7995-588F-02D8861A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02536-271A-4F1F-A096-203D6F96856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882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FDFAE8-15B2-975B-9B7E-DADF04BB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84ABAD-EC99-614A-1E03-F97C7081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0431C4-F22D-FE78-CABF-3FF7C529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AB418-0D18-4D5E-A37B-5589B3B8711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79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04CB8BE-CE10-237C-9E2D-B507425D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8EEFE3-3791-3975-61CD-EAB353BF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6F5D50-FAD1-7854-AE24-582D377F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22778-8751-4A90-8208-68F4F2C09D1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881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E0E368-AC07-AAC7-B218-75E7D0AC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EBCE2A-7F5A-7FC9-5708-0D36E6FF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C30538-BE5C-8C57-5009-7309AE7A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C431A-DF5A-463A-B576-87BEAD5DD7E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207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D61108-0048-26CA-3795-EE9A4CBE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1B5E14-301E-E6C2-2C90-6073C131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C5FF17-F7AA-1B34-63F3-8025B8A5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01BE3-05DB-46B3-8249-34863EB74FF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884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770705-C05D-F4E6-E005-565E36AD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CE4DC1-E26C-D867-C9C1-32815795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E99590-8A35-99E0-B3EE-502E386A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CCF27-59DA-4CBA-8811-4B932DB15AC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397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E61AAF-8DE6-0DAC-4E7C-B020E4D0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85FBFF-99B5-DEAF-B82C-B32867F2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75D555-6D85-A50D-01BD-C23D0061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E3F6C-6580-43B1-B910-3F054497AE2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486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5C89B8-BC7C-D991-9243-6129EB5C88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3413" y="33178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681A6F-2EF1-7959-1B7A-59117397B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CDC0A-E305-18C5-31D5-10AA8DF3D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34B89-654C-3A9C-799D-DCCF0CF55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C7225-46F1-9DF9-12B2-865622F37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8900" y="36512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97953C5C-CA4F-46BF-88A9-41B0FF2582F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54357EA5-0C8B-4A59-ECA5-9A59ACD70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1989138"/>
            <a:ext cx="684053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6000" b="1">
                <a:solidFill>
                  <a:schemeClr val="tx2"/>
                </a:solidFill>
                <a:latin typeface="Arial Narrow" panose="020B0606020202030204" pitchFamily="34" charset="0"/>
              </a:rPr>
              <a:t>自分を大切にしよう</a:t>
            </a:r>
          </a:p>
        </p:txBody>
      </p:sp>
      <p:pic>
        <p:nvPicPr>
          <p:cNvPr id="4099" name="図 1">
            <a:extLst>
              <a:ext uri="{FF2B5EF4-FFF2-40B4-BE49-F238E27FC236}">
                <a16:creationId xmlns:a16="http://schemas.microsoft.com/office/drawing/2014/main" id="{060ADEAB-C786-1A39-DF99-14B34AFE1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4328" y="5013176"/>
            <a:ext cx="1446879" cy="167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9AFD54D-038B-69F7-F760-6AAF2B556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3933825"/>
            <a:ext cx="7634288" cy="224790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4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～こころのＳＯＳの出し方、</a:t>
            </a:r>
            <a:endParaRPr lang="en-US" altLang="ja-JP" sz="44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4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　　　　　　　　受け止め方～</a:t>
            </a:r>
            <a:endParaRPr lang="en-US" altLang="ja-JP" sz="44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ja-JP" sz="4400" b="1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000" b="1" dirty="0">
                <a:solidFill>
                  <a:schemeClr val="tx2"/>
                </a:solidFill>
                <a:latin typeface="+mn-ea"/>
                <a:ea typeface="+mn-ea"/>
              </a:rPr>
              <a:t>群馬県</a:t>
            </a:r>
          </a:p>
        </p:txBody>
      </p:sp>
      <p:sp>
        <p:nvSpPr>
          <p:cNvPr id="4101" name="スライド番号プレースホルダー 1">
            <a:extLst>
              <a:ext uri="{FF2B5EF4-FFF2-40B4-BE49-F238E27FC236}">
                <a16:creationId xmlns:a16="http://schemas.microsoft.com/office/drawing/2014/main" id="{387EEA42-8E9C-1215-758B-E49EB4E8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903FDED-70EC-40A3-BFA1-8912AC3B7472}" type="slidenum">
              <a:rPr lang="en-US" altLang="ja-JP" sz="2000"/>
              <a:pPr/>
              <a:t>1</a:t>
            </a:fld>
            <a:endParaRPr lang="en-US" altLang="ja-JP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F8D353F0-BC14-781D-C0D7-69228BD96640}"/>
              </a:ext>
            </a:extLst>
          </p:cNvPr>
          <p:cNvSpPr txBox="1">
            <a:spLocks/>
          </p:cNvSpPr>
          <p:nvPr/>
        </p:nvSpPr>
        <p:spPr bwMode="auto">
          <a:xfrm>
            <a:off x="790575" y="2970213"/>
            <a:ext cx="7813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5000"/>
              </a:lnSpc>
            </a:pPr>
            <a:r>
              <a:rPr lang="ja-JP" altLang="en-US" sz="2400" b="1">
                <a:solidFill>
                  <a:schemeClr val="tx2"/>
                </a:solidFill>
              </a:rPr>
              <a:t>　　　　　　　　　　　　　 えいきょう</a:t>
            </a:r>
            <a:endParaRPr lang="en-US" altLang="ja-JP" sz="2400" b="1">
              <a:solidFill>
                <a:schemeClr val="tx2"/>
              </a:solidFill>
            </a:endParaRPr>
          </a:p>
          <a:p>
            <a:pPr>
              <a:lnSpc>
                <a:spcPts val="5000"/>
              </a:lnSpc>
            </a:pPr>
            <a:r>
              <a:rPr lang="ja-JP" altLang="en-US" sz="5400" b="1">
                <a:solidFill>
                  <a:schemeClr val="tx2"/>
                </a:solidFill>
              </a:rPr>
              <a:t>心や体に影響が出ること</a:t>
            </a:r>
            <a:endParaRPr lang="en-US" altLang="ja-JP" sz="5400" b="1">
              <a:solidFill>
                <a:schemeClr val="tx2"/>
              </a:solidFill>
            </a:endParaRPr>
          </a:p>
          <a:p>
            <a:pPr>
              <a:lnSpc>
                <a:spcPts val="4500"/>
              </a:lnSpc>
            </a:pPr>
            <a:r>
              <a:rPr lang="ja-JP" altLang="en-US" sz="5400" b="1">
                <a:solidFill>
                  <a:schemeClr val="tx2"/>
                </a:solidFill>
              </a:rPr>
              <a:t>があります。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1D515C4-6BA3-8F2C-44EC-2AB777747C02}"/>
              </a:ext>
            </a:extLst>
          </p:cNvPr>
          <p:cNvSpPr txBox="1">
            <a:spLocks/>
          </p:cNvSpPr>
          <p:nvPr/>
        </p:nvSpPr>
        <p:spPr bwMode="auto">
          <a:xfrm>
            <a:off x="790575" y="4913313"/>
            <a:ext cx="73453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5000"/>
              </a:lnSpc>
            </a:pPr>
            <a:r>
              <a:rPr lang="ja-JP" altLang="en-US" sz="5400" b="1">
                <a:solidFill>
                  <a:schemeClr val="tx2"/>
                </a:solidFill>
              </a:rPr>
              <a:t>ストレスの感じ方には</a:t>
            </a:r>
            <a:endParaRPr lang="en-US" altLang="ja-JP" sz="5400" b="1">
              <a:solidFill>
                <a:schemeClr val="tx2"/>
              </a:solidFill>
            </a:endParaRPr>
          </a:p>
          <a:p>
            <a:pPr>
              <a:lnSpc>
                <a:spcPts val="5000"/>
              </a:lnSpc>
            </a:pPr>
            <a:r>
              <a:rPr lang="ja-JP" altLang="en-US" sz="5400" b="1">
                <a:solidFill>
                  <a:srgbClr val="FF0000"/>
                </a:solidFill>
              </a:rPr>
              <a:t>個人差</a:t>
            </a:r>
            <a:r>
              <a:rPr lang="ja-JP" altLang="en-US" sz="5400" b="1">
                <a:solidFill>
                  <a:schemeClr val="tx2"/>
                </a:solidFill>
              </a:rPr>
              <a:t>があります。</a:t>
            </a:r>
          </a:p>
        </p:txBody>
      </p:sp>
      <p:sp>
        <p:nvSpPr>
          <p:cNvPr id="2" name="雲形吹き出し 1">
            <a:extLst>
              <a:ext uri="{FF2B5EF4-FFF2-40B4-BE49-F238E27FC236}">
                <a16:creationId xmlns:a16="http://schemas.microsoft.com/office/drawing/2014/main" id="{2C781C4C-EE85-434E-6A68-858F87C7F63B}"/>
              </a:ext>
            </a:extLst>
          </p:cNvPr>
          <p:cNvSpPr/>
          <p:nvPr/>
        </p:nvSpPr>
        <p:spPr>
          <a:xfrm>
            <a:off x="34925" y="127000"/>
            <a:ext cx="7848600" cy="2706688"/>
          </a:xfrm>
          <a:prstGeom prst="cloudCallout">
            <a:avLst>
              <a:gd name="adj1" fmla="val 36906"/>
              <a:gd name="adj2" fmla="val 487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000" b="1" dirty="0">
                <a:solidFill>
                  <a:schemeClr val="tx1"/>
                </a:solidFill>
              </a:rPr>
              <a:t>でも、ストレスが</a:t>
            </a:r>
            <a:endParaRPr lang="en-US" altLang="ja-JP" sz="4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4000" b="1" dirty="0">
                <a:solidFill>
                  <a:srgbClr val="FF0000"/>
                </a:solidFill>
              </a:rPr>
              <a:t>　大き過ぎたり</a:t>
            </a:r>
            <a:br>
              <a:rPr lang="en-US" altLang="ja-JP" sz="4000" b="1" dirty="0"/>
            </a:br>
            <a:r>
              <a:rPr lang="ja-JP" altLang="en-US" sz="4000" b="1" dirty="0"/>
              <a:t>　</a:t>
            </a:r>
            <a:r>
              <a:rPr lang="ja-JP" altLang="en-US" sz="4000" b="1" dirty="0">
                <a:solidFill>
                  <a:srgbClr val="FF0000"/>
                </a:solidFill>
              </a:rPr>
              <a:t>長く続いたり</a:t>
            </a:r>
            <a:r>
              <a:rPr lang="ja-JP" altLang="en-US" sz="4000" b="1" dirty="0">
                <a:solidFill>
                  <a:schemeClr val="tx1"/>
                </a:solidFill>
              </a:rPr>
              <a:t>すると</a:t>
            </a:r>
            <a:r>
              <a:rPr lang="en-US" altLang="ja-JP" sz="4000" b="1" dirty="0">
                <a:solidFill>
                  <a:schemeClr val="tx1"/>
                </a:solidFill>
              </a:rPr>
              <a:t>…</a:t>
            </a:r>
            <a:endParaRPr lang="ja-JP" altLang="en-US" sz="4000" dirty="0">
              <a:solidFill>
                <a:schemeClr val="tx1"/>
              </a:solidFill>
            </a:endParaRPr>
          </a:p>
        </p:txBody>
      </p:sp>
      <p:pic>
        <p:nvPicPr>
          <p:cNvPr id="22533" name="図 4">
            <a:extLst>
              <a:ext uri="{FF2B5EF4-FFF2-40B4-BE49-F238E27FC236}">
                <a16:creationId xmlns:a16="http://schemas.microsoft.com/office/drawing/2014/main" id="{FF4E08DE-C39C-A516-1A11-9A613F941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1408" y="4913313"/>
            <a:ext cx="1794792" cy="179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スライド番号プレースホルダー 4">
            <a:extLst>
              <a:ext uri="{FF2B5EF4-FFF2-40B4-BE49-F238E27FC236}">
                <a16:creationId xmlns:a16="http://schemas.microsoft.com/office/drawing/2014/main" id="{9675095A-4B95-8D31-C5C1-D071A134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57FD533-9679-43C5-A305-98EF00C6CD64}" type="slidenum">
              <a:rPr lang="en-US" altLang="ja-JP" sz="2000"/>
              <a:pPr/>
              <a:t>10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図 1">
            <a:extLst>
              <a:ext uri="{FF2B5EF4-FFF2-40B4-BE49-F238E27FC236}">
                <a16:creationId xmlns:a16="http://schemas.microsoft.com/office/drawing/2014/main" id="{34A65CDF-355D-4233-56DF-C88D9C3C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4292600"/>
            <a:ext cx="254476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テキスト ボックス 2">
            <a:extLst>
              <a:ext uri="{FF2B5EF4-FFF2-40B4-BE49-F238E27FC236}">
                <a16:creationId xmlns:a16="http://schemas.microsoft.com/office/drawing/2014/main" id="{56213559-9999-3BC1-167D-7FEEF6699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90500"/>
            <a:ext cx="8208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4800" b="1"/>
              <a:t>心や体が</a:t>
            </a:r>
            <a:endParaRPr lang="en-US" altLang="ja-JP" sz="4800" b="1"/>
          </a:p>
          <a:p>
            <a:r>
              <a:rPr lang="ja-JP" altLang="en-US" sz="4800" b="1"/>
              <a:t>こんな</a:t>
            </a:r>
            <a:r>
              <a:rPr lang="ja-JP" altLang="en-US" sz="4800" b="1">
                <a:solidFill>
                  <a:srgbClr val="FF0000"/>
                </a:solidFill>
              </a:rPr>
              <a:t>状態</a:t>
            </a:r>
            <a:r>
              <a:rPr lang="ja-JP" altLang="en-US" sz="4800" b="1"/>
              <a:t>になることは</a:t>
            </a:r>
            <a:endParaRPr lang="en-US" altLang="ja-JP" sz="4800" b="1"/>
          </a:p>
          <a:p>
            <a:r>
              <a:rPr lang="ja-JP" altLang="en-US" sz="4800" b="1"/>
              <a:t>ありませんか？</a:t>
            </a:r>
            <a:endParaRPr lang="ja-JP" altLang="en-US" sz="4800"/>
          </a:p>
        </p:txBody>
      </p:sp>
      <p:sp>
        <p:nvSpPr>
          <p:cNvPr id="4" name="雲 3">
            <a:extLst>
              <a:ext uri="{FF2B5EF4-FFF2-40B4-BE49-F238E27FC236}">
                <a16:creationId xmlns:a16="http://schemas.microsoft.com/office/drawing/2014/main" id="{89D8897F-C1D5-BE3F-6422-4AD61CCD07C4}"/>
              </a:ext>
            </a:extLst>
          </p:cNvPr>
          <p:cNvSpPr/>
          <p:nvPr/>
        </p:nvSpPr>
        <p:spPr>
          <a:xfrm>
            <a:off x="0" y="2955925"/>
            <a:ext cx="4032250" cy="154305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b="1" dirty="0">
                <a:solidFill>
                  <a:schemeClr val="tx1"/>
                </a:solidFill>
                <a:latin typeface="+mn-ea"/>
              </a:rPr>
              <a:t>今の自分に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ja-JP" altLang="en-US" b="1" dirty="0">
                <a:solidFill>
                  <a:schemeClr val="tx1"/>
                </a:solidFill>
                <a:latin typeface="+mn-ea"/>
              </a:rPr>
              <a:t>自信がもてない</a:t>
            </a:r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EECD8E5B-10FE-E54E-798D-3C990B6369D2}"/>
              </a:ext>
            </a:extLst>
          </p:cNvPr>
          <p:cNvSpPr/>
          <p:nvPr/>
        </p:nvSpPr>
        <p:spPr>
          <a:xfrm>
            <a:off x="4284663" y="1844675"/>
            <a:ext cx="4759325" cy="145573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b="1" dirty="0">
                <a:solidFill>
                  <a:schemeClr val="tx1"/>
                </a:solidFill>
                <a:latin typeface="+mn-ea"/>
              </a:rPr>
              <a:t>心配なことがあって、食欲がない</a:t>
            </a: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15B09A59-7AAA-3EE3-E3B0-762F49C7E680}"/>
              </a:ext>
            </a:extLst>
          </p:cNvPr>
          <p:cNvSpPr/>
          <p:nvPr/>
        </p:nvSpPr>
        <p:spPr>
          <a:xfrm>
            <a:off x="3124200" y="3049588"/>
            <a:ext cx="4427538" cy="17272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b="1" dirty="0">
                <a:solidFill>
                  <a:schemeClr val="tx1"/>
                </a:solidFill>
                <a:latin typeface="+mn-ea"/>
              </a:rPr>
              <a:t>眠れない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おなかが痛くなる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雲 11">
            <a:extLst>
              <a:ext uri="{FF2B5EF4-FFF2-40B4-BE49-F238E27FC236}">
                <a16:creationId xmlns:a16="http://schemas.microsoft.com/office/drawing/2014/main" id="{E5B01C85-7AC4-7D98-F9E1-C0B4D26C461C}"/>
              </a:ext>
            </a:extLst>
          </p:cNvPr>
          <p:cNvSpPr/>
          <p:nvPr/>
        </p:nvSpPr>
        <p:spPr>
          <a:xfrm>
            <a:off x="592138" y="4386263"/>
            <a:ext cx="4429125" cy="120808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「消えたい」と思う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雲 12">
            <a:extLst>
              <a:ext uri="{FF2B5EF4-FFF2-40B4-BE49-F238E27FC236}">
                <a16:creationId xmlns:a16="http://schemas.microsoft.com/office/drawing/2014/main" id="{BD8F704C-3180-66EC-55C1-2902A29C67DB}"/>
              </a:ext>
            </a:extLst>
          </p:cNvPr>
          <p:cNvSpPr/>
          <p:nvPr/>
        </p:nvSpPr>
        <p:spPr>
          <a:xfrm>
            <a:off x="0" y="5437188"/>
            <a:ext cx="4427538" cy="137636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b="1" dirty="0">
                <a:solidFill>
                  <a:schemeClr val="tx1"/>
                </a:solidFill>
                <a:latin typeface="+mn-ea"/>
              </a:rPr>
              <a:t>自分なんて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どうなってもいいと思う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雲 10">
            <a:extLst>
              <a:ext uri="{FF2B5EF4-FFF2-40B4-BE49-F238E27FC236}">
                <a16:creationId xmlns:a16="http://schemas.microsoft.com/office/drawing/2014/main" id="{267676A8-9E08-AC94-E4FE-AFAC14625375}"/>
              </a:ext>
            </a:extLst>
          </p:cNvPr>
          <p:cNvSpPr/>
          <p:nvPr/>
        </p:nvSpPr>
        <p:spPr>
          <a:xfrm>
            <a:off x="3225800" y="5422900"/>
            <a:ext cx="4033838" cy="140493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イライラがずっと消えない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586" name="スライド番号プレースホルダー 1">
            <a:extLst>
              <a:ext uri="{FF2B5EF4-FFF2-40B4-BE49-F238E27FC236}">
                <a16:creationId xmlns:a16="http://schemas.microsoft.com/office/drawing/2014/main" id="{CE9DC0C3-6C4D-807D-5055-657AA57E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D7A888F-9887-46AB-BA0D-8B2F8AAAED76}" type="slidenum">
              <a:rPr lang="en-US" altLang="ja-JP" sz="2000"/>
              <a:pPr/>
              <a:t>11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179DE8D5-44A6-9B0E-AAA4-B5033AFA1B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208963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8800" b="1">
                <a:solidFill>
                  <a:schemeClr val="tx2"/>
                </a:solidFill>
              </a:rPr>
              <a:t>あなたの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8800" b="1">
                <a:solidFill>
                  <a:srgbClr val="FF0000"/>
                </a:solidFill>
              </a:rPr>
              <a:t>「こころのＳＯＳ」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8800" b="1">
                <a:solidFill>
                  <a:schemeClr val="tx2"/>
                </a:solidFill>
              </a:rPr>
              <a:t>かもしれない</a:t>
            </a:r>
          </a:p>
        </p:txBody>
      </p:sp>
      <p:sp>
        <p:nvSpPr>
          <p:cNvPr id="26627" name="スライド番号プレースホルダー 1">
            <a:extLst>
              <a:ext uri="{FF2B5EF4-FFF2-40B4-BE49-F238E27FC236}">
                <a16:creationId xmlns:a16="http://schemas.microsoft.com/office/drawing/2014/main" id="{2ACC8557-E044-8493-C8A9-0B07436C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E50DE02-190F-40D0-A103-BBC999A36AFF}" type="slidenum">
              <a:rPr lang="en-US" altLang="ja-JP" sz="2000"/>
              <a:pPr/>
              <a:t>12</a:t>
            </a:fld>
            <a:endParaRPr lang="en-US" altLang="ja-JP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702D82-BF58-4F31-1EA8-60C77080D27A}"/>
              </a:ext>
            </a:extLst>
          </p:cNvPr>
          <p:cNvSpPr/>
          <p:nvPr/>
        </p:nvSpPr>
        <p:spPr bwMode="auto">
          <a:xfrm>
            <a:off x="184150" y="225425"/>
            <a:ext cx="7920038" cy="2303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 sz="4400" b="1" dirty="0">
                <a:latin typeface="+mn-ea"/>
                <a:ea typeface="+mn-ea"/>
              </a:rPr>
              <a:t>自分がつらい気持ちになった時、</a:t>
            </a:r>
            <a:endParaRPr lang="en-US" altLang="ja-JP" sz="44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4400" b="1" dirty="0"/>
              <a:t>それを軽くするために</a:t>
            </a:r>
            <a:endParaRPr lang="en-US" altLang="ja-JP" sz="4400" b="1" dirty="0"/>
          </a:p>
          <a:p>
            <a:pPr eaLnBrk="1" hangingPunct="1">
              <a:defRPr/>
            </a:pPr>
            <a:r>
              <a:rPr lang="ja-JP" altLang="en-US" sz="4400" b="1" dirty="0"/>
              <a:t>どのようなことをしていますか。</a:t>
            </a:r>
          </a:p>
        </p:txBody>
      </p:sp>
      <p:pic>
        <p:nvPicPr>
          <p:cNvPr id="28675" name="図 1">
            <a:extLst>
              <a:ext uri="{FF2B5EF4-FFF2-40B4-BE49-F238E27FC236}">
                <a16:creationId xmlns:a16="http://schemas.microsoft.com/office/drawing/2014/main" id="{193759D6-1D66-6A10-87FA-EDA8DF1F0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0353" y="5112198"/>
            <a:ext cx="1403648" cy="172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E053283-E11D-A04C-10ED-33170981F96B}"/>
              </a:ext>
            </a:extLst>
          </p:cNvPr>
          <p:cNvSpPr/>
          <p:nvPr/>
        </p:nvSpPr>
        <p:spPr bwMode="auto">
          <a:xfrm>
            <a:off x="184150" y="2708275"/>
            <a:ext cx="7920038" cy="2376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ja-JP" altLang="en-US" sz="4400" b="1" dirty="0">
                <a:latin typeface="+mn-ea"/>
                <a:ea typeface="+mn-ea"/>
              </a:rPr>
              <a:t>友だちがつらそうにしている時、</a:t>
            </a:r>
            <a:endParaRPr lang="en-US" altLang="ja-JP" sz="44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4400" b="1" dirty="0">
                <a:latin typeface="+mn-ea"/>
                <a:ea typeface="+mn-ea"/>
              </a:rPr>
              <a:t>それを軽くするために</a:t>
            </a:r>
            <a:endParaRPr lang="en-US" altLang="ja-JP" sz="44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4400" b="1" dirty="0">
                <a:latin typeface="+mn-ea"/>
                <a:ea typeface="+mn-ea"/>
              </a:rPr>
              <a:t>してあげたいことは何ですか。</a:t>
            </a:r>
            <a:endParaRPr lang="en-US" altLang="ja-JP" sz="4400" b="1" dirty="0">
              <a:latin typeface="+mn-ea"/>
              <a:ea typeface="+mn-ea"/>
            </a:endParaRPr>
          </a:p>
        </p:txBody>
      </p:sp>
      <p:sp>
        <p:nvSpPr>
          <p:cNvPr id="28677" name="スライド番号プレースホルダー 1">
            <a:extLst>
              <a:ext uri="{FF2B5EF4-FFF2-40B4-BE49-F238E27FC236}">
                <a16:creationId xmlns:a16="http://schemas.microsoft.com/office/drawing/2014/main" id="{4C582803-A323-BCD3-12DB-C1E056DB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083DE45-096B-4C8B-A344-3B02CCD3925B}" type="slidenum">
              <a:rPr lang="en-US" altLang="ja-JP" sz="2000"/>
              <a:pPr/>
              <a:t>13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50">
            <a:extLst>
              <a:ext uri="{FF2B5EF4-FFF2-40B4-BE49-F238E27FC236}">
                <a16:creationId xmlns:a16="http://schemas.microsoft.com/office/drawing/2014/main" id="{35E29DEC-D17B-1062-905B-97FEE7F5A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4488" y="476250"/>
            <a:ext cx="8569325" cy="4032250"/>
          </a:xfrm>
        </p:spPr>
        <p:txBody>
          <a:bodyPr/>
          <a:lstStyle/>
          <a:p>
            <a:pPr eaLnBrk="1" hangingPunct="1"/>
            <a:r>
              <a:rPr lang="ja-JP" altLang="en-US" sz="6000" b="1"/>
              <a:t>つらい気持ちになった時、</a:t>
            </a:r>
            <a:br>
              <a:rPr lang="en-US" altLang="ja-JP" sz="6000" b="1"/>
            </a:br>
            <a:r>
              <a:rPr lang="ja-JP" altLang="en-US" sz="6000" b="1"/>
              <a:t>自分では</a:t>
            </a:r>
            <a:br>
              <a:rPr lang="en-US" altLang="ja-JP" sz="6000" b="1"/>
            </a:br>
            <a:r>
              <a:rPr lang="ja-JP" altLang="en-US" sz="6000" b="1"/>
              <a:t>どのような</a:t>
            </a:r>
            <a:r>
              <a:rPr lang="ja-JP" altLang="en-US" sz="6000" b="1">
                <a:solidFill>
                  <a:srgbClr val="FF0000"/>
                </a:solidFill>
              </a:rPr>
              <a:t>対処方法</a:t>
            </a:r>
            <a:r>
              <a:rPr lang="ja-JP" altLang="en-US" sz="6000" b="1"/>
              <a:t>を</a:t>
            </a:r>
            <a:br>
              <a:rPr lang="en-US" altLang="ja-JP" sz="6000" b="1"/>
            </a:br>
            <a:r>
              <a:rPr lang="ja-JP" altLang="en-US" sz="6000" b="1"/>
              <a:t>使っていますか？</a:t>
            </a:r>
          </a:p>
        </p:txBody>
      </p:sp>
      <p:pic>
        <p:nvPicPr>
          <p:cNvPr id="30723" name="図 6">
            <a:extLst>
              <a:ext uri="{FF2B5EF4-FFF2-40B4-BE49-F238E27FC236}">
                <a16:creationId xmlns:a16="http://schemas.microsoft.com/office/drawing/2014/main" id="{7FBF31BC-7BF6-530E-952F-65A06DB40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2861" y="3861048"/>
            <a:ext cx="2470150" cy="28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スライド番号プレースホルダー 1">
            <a:extLst>
              <a:ext uri="{FF2B5EF4-FFF2-40B4-BE49-F238E27FC236}">
                <a16:creationId xmlns:a16="http://schemas.microsoft.com/office/drawing/2014/main" id="{CE7D0A89-C1B4-4E30-4A0F-56E9A1C8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31C2513-4798-4E6B-9A9D-CEEDB96F3D17}" type="slidenum">
              <a:rPr lang="en-US" altLang="ja-JP" sz="2000"/>
              <a:pPr/>
              <a:t>14</a:t>
            </a:fld>
            <a:endParaRPr lang="en-US" altLang="ja-JP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0">
            <a:extLst>
              <a:ext uri="{FF2B5EF4-FFF2-40B4-BE49-F238E27FC236}">
                <a16:creationId xmlns:a16="http://schemas.microsoft.com/office/drawing/2014/main" id="{881D6D2F-F430-6D86-96BE-02E03C561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348662" cy="1790700"/>
          </a:xfrm>
        </p:spPr>
        <p:txBody>
          <a:bodyPr/>
          <a:lstStyle/>
          <a:p>
            <a:pPr eaLnBrk="1" hangingPunct="1"/>
            <a:r>
              <a:rPr lang="ja-JP" altLang="en-US" sz="5400" b="1"/>
              <a:t>例えば・・・</a:t>
            </a:r>
            <a:br>
              <a:rPr lang="en-US" altLang="ja-JP" sz="5400" b="1"/>
            </a:br>
            <a:r>
              <a:rPr lang="ja-JP" altLang="en-US" sz="5400" b="1"/>
              <a:t>こんな</a:t>
            </a:r>
            <a:r>
              <a:rPr lang="ja-JP" altLang="en-US" sz="5400" b="1">
                <a:solidFill>
                  <a:srgbClr val="FF0000"/>
                </a:solidFill>
              </a:rPr>
              <a:t>対処方法</a:t>
            </a:r>
            <a:r>
              <a:rPr lang="ja-JP" altLang="en-US" sz="5400" b="1"/>
              <a:t>もあります</a:t>
            </a:r>
          </a:p>
        </p:txBody>
      </p:sp>
      <p:sp>
        <p:nvSpPr>
          <p:cNvPr id="15363" name="Rectangle 2051">
            <a:extLst>
              <a:ext uri="{FF2B5EF4-FFF2-40B4-BE49-F238E27FC236}">
                <a16:creationId xmlns:a16="http://schemas.microsoft.com/office/drawing/2014/main" id="{65FA4F62-B3D9-9DEF-A341-34B12BB5C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4087" y="2373312"/>
            <a:ext cx="7164387" cy="4119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大きな声で歌う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好きなアーティストの音楽を聴く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好きな物を食べる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体を動かす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ゆっくり眠る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いらない紙をビリビリ破る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ゆっくりお風呂に入る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ja-JP" b="1" dirty="0">
              <a:latin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ja-JP" altLang="en-US" b="1" dirty="0">
              <a:latin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ja-JP" alt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32772" name="図 1">
            <a:extLst>
              <a:ext uri="{FF2B5EF4-FFF2-40B4-BE49-F238E27FC236}">
                <a16:creationId xmlns:a16="http://schemas.microsoft.com/office/drawing/2014/main" id="{E014AA25-5ECD-E330-BED9-F5E8C0043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432" y="4878388"/>
            <a:ext cx="2316336" cy="16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テキスト ボックス 1">
            <a:extLst>
              <a:ext uri="{FF2B5EF4-FFF2-40B4-BE49-F238E27FC236}">
                <a16:creationId xmlns:a16="http://schemas.microsoft.com/office/drawing/2014/main" id="{3A760C0E-0A2A-E8A1-558F-0F38D8543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2852738"/>
            <a:ext cx="433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/>
              <a:t>き</a:t>
            </a:r>
          </a:p>
        </p:txBody>
      </p:sp>
      <p:sp>
        <p:nvSpPr>
          <p:cNvPr id="32774" name="テキスト ボックス 5">
            <a:extLst>
              <a:ext uri="{FF2B5EF4-FFF2-40B4-BE49-F238E27FC236}">
                <a16:creationId xmlns:a16="http://schemas.microsoft.com/office/drawing/2014/main" id="{17FD24C0-C47C-442C-5EA6-14257DEA2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4506913"/>
            <a:ext cx="938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/>
              <a:t>ねむ</a:t>
            </a:r>
          </a:p>
        </p:txBody>
      </p:sp>
      <p:sp>
        <p:nvSpPr>
          <p:cNvPr id="32775" name="テキスト ボックス 6">
            <a:extLst>
              <a:ext uri="{FF2B5EF4-FFF2-40B4-BE49-F238E27FC236}">
                <a16:creationId xmlns:a16="http://schemas.microsoft.com/office/drawing/2014/main" id="{3E062E17-A2F8-528D-5E6C-1C792B10E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595938"/>
            <a:ext cx="938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/>
              <a:t>ふろ</a:t>
            </a:r>
          </a:p>
        </p:txBody>
      </p:sp>
      <p:sp>
        <p:nvSpPr>
          <p:cNvPr id="32776" name="スライド番号プレースホルダー 1">
            <a:extLst>
              <a:ext uri="{FF2B5EF4-FFF2-40B4-BE49-F238E27FC236}">
                <a16:creationId xmlns:a16="http://schemas.microsoft.com/office/drawing/2014/main" id="{557AF13E-58C8-35B9-0A3F-29B8E720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FD34B0D-FC60-4A44-A83C-C5798E643C30}" type="slidenum">
              <a:rPr lang="en-US" altLang="ja-JP" sz="2000"/>
              <a:pPr/>
              <a:t>15</a:t>
            </a:fld>
            <a:endParaRPr lang="en-US" altLang="ja-JP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0D1A326-62C9-2EF6-962B-285B6442E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365125"/>
            <a:ext cx="7777162" cy="3135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ja-JP" dirty="0"/>
            </a:br>
            <a:r>
              <a:rPr lang="ja-JP" altLang="en-US" sz="4800" b="1" dirty="0"/>
              <a:t>自分ができる方法、</a:t>
            </a:r>
            <a:br>
              <a:rPr lang="en-US" altLang="ja-JP" sz="4800" b="1" dirty="0"/>
            </a:br>
            <a:r>
              <a:rPr lang="ja-JP" altLang="en-US" sz="4800" b="1" dirty="0"/>
              <a:t>自分に合った方法を</a:t>
            </a:r>
            <a:br>
              <a:rPr lang="ja-JP" altLang="en-US" sz="4800" b="1" dirty="0"/>
            </a:br>
            <a:r>
              <a:rPr lang="ja-JP" altLang="en-US" sz="4800" b="1" dirty="0"/>
              <a:t>知っていることはとても大事</a:t>
            </a:r>
            <a:br>
              <a:rPr lang="en-US" altLang="ja-JP" sz="4800" b="1" dirty="0"/>
            </a:br>
            <a:r>
              <a:rPr lang="ja-JP" altLang="en-US" sz="4800" b="1" u="sng" dirty="0">
                <a:solidFill>
                  <a:srgbClr val="FF0000"/>
                </a:solidFill>
              </a:rPr>
              <a:t>自分なりの方法をたくさん持っておきたい</a:t>
            </a:r>
            <a:br>
              <a:rPr lang="ja-JP" altLang="en-US" sz="5400" u="sng" dirty="0">
                <a:solidFill>
                  <a:srgbClr val="FF0000"/>
                </a:solidFill>
              </a:rPr>
            </a:br>
            <a:br>
              <a:rPr lang="ja-JP" altLang="en-US" dirty="0"/>
            </a:br>
            <a:endParaRPr lang="ja-JP" altLang="en-US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F559640-4727-EBF1-B6FB-F60A11FD1F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95513" y="3789363"/>
            <a:ext cx="6192837" cy="1223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4400">
                <a:solidFill>
                  <a:schemeClr val="tx2"/>
                </a:solidFill>
              </a:rPr>
              <a:t>　　</a:t>
            </a:r>
          </a:p>
        </p:txBody>
      </p:sp>
      <p:sp>
        <p:nvSpPr>
          <p:cNvPr id="19460" name="AutoShape 11">
            <a:extLst>
              <a:ext uri="{FF2B5EF4-FFF2-40B4-BE49-F238E27FC236}">
                <a16:creationId xmlns:a16="http://schemas.microsoft.com/office/drawing/2014/main" id="{7126F653-70CF-E7EA-1230-5C7AE19B4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357563"/>
            <a:ext cx="6561138" cy="2665412"/>
          </a:xfrm>
          <a:prstGeom prst="cloudCallout">
            <a:avLst>
              <a:gd name="adj1" fmla="val -48415"/>
              <a:gd name="adj2" fmla="val 3776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それでもストレスが解消できないときは・・・</a:t>
            </a:r>
          </a:p>
        </p:txBody>
      </p:sp>
      <p:pic>
        <p:nvPicPr>
          <p:cNvPr id="34821" name="図 1">
            <a:extLst>
              <a:ext uri="{FF2B5EF4-FFF2-40B4-BE49-F238E27FC236}">
                <a16:creationId xmlns:a16="http://schemas.microsoft.com/office/drawing/2014/main" id="{986059E4-D186-D0DE-D256-DE9E18942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536" y="4472781"/>
            <a:ext cx="23606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スライド番号プレースホルダー 1">
            <a:extLst>
              <a:ext uri="{FF2B5EF4-FFF2-40B4-BE49-F238E27FC236}">
                <a16:creationId xmlns:a16="http://schemas.microsoft.com/office/drawing/2014/main" id="{C5D6BAFC-E04D-FC35-F545-6F7F7268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3D4E488-87FC-4ECD-B290-D3F3F05BBF81}" type="slidenum">
              <a:rPr lang="en-US" altLang="ja-JP" sz="2000"/>
              <a:pPr/>
              <a:t>16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図 4">
            <a:extLst>
              <a:ext uri="{FF2B5EF4-FFF2-40B4-BE49-F238E27FC236}">
                <a16:creationId xmlns:a16="http://schemas.microsoft.com/office/drawing/2014/main" id="{4D2A891A-0BDF-8F9A-9D10-498C7B8E0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22813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>
            <a:extLst>
              <a:ext uri="{FF2B5EF4-FFF2-40B4-BE49-F238E27FC236}">
                <a16:creationId xmlns:a16="http://schemas.microsoft.com/office/drawing/2014/main" id="{7875171A-2FD5-35D3-469B-80796B43B3D3}"/>
              </a:ext>
            </a:extLst>
          </p:cNvPr>
          <p:cNvSpPr/>
          <p:nvPr/>
        </p:nvSpPr>
        <p:spPr>
          <a:xfrm>
            <a:off x="3708400" y="5589588"/>
            <a:ext cx="2090738" cy="12112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先生</a:t>
            </a:r>
          </a:p>
        </p:txBody>
      </p:sp>
      <p:sp>
        <p:nvSpPr>
          <p:cNvPr id="36868" name="タイトル 1">
            <a:extLst>
              <a:ext uri="{FF2B5EF4-FFF2-40B4-BE49-F238E27FC236}">
                <a16:creationId xmlns:a16="http://schemas.microsoft.com/office/drawing/2014/main" id="{6C675633-4C96-54BE-A6BD-3F313923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22250"/>
            <a:ext cx="8713788" cy="1325563"/>
          </a:xfrm>
        </p:spPr>
        <p:txBody>
          <a:bodyPr/>
          <a:lstStyle/>
          <a:p>
            <a:r>
              <a:rPr lang="ja-JP" altLang="en-US" sz="5400" b="1">
                <a:solidFill>
                  <a:srgbClr val="FF0000"/>
                </a:solidFill>
              </a:rPr>
              <a:t>周りの人に話してみよう！</a:t>
            </a:r>
          </a:p>
        </p:txBody>
      </p:sp>
      <p:pic>
        <p:nvPicPr>
          <p:cNvPr id="36869" name="図 2">
            <a:extLst>
              <a:ext uri="{FF2B5EF4-FFF2-40B4-BE49-F238E27FC236}">
                <a16:creationId xmlns:a16="http://schemas.microsoft.com/office/drawing/2014/main" id="{4E546F61-1C64-1D8A-90CC-AE822C6FB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076700"/>
            <a:ext cx="253206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図 3">
            <a:extLst>
              <a:ext uri="{FF2B5EF4-FFF2-40B4-BE49-F238E27FC236}">
                <a16:creationId xmlns:a16="http://schemas.microsoft.com/office/drawing/2014/main" id="{3C65E78B-38FC-46DB-3580-1E37E61A4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060575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>
            <a:extLst>
              <a:ext uri="{FF2B5EF4-FFF2-40B4-BE49-F238E27FC236}">
                <a16:creationId xmlns:a16="http://schemas.microsoft.com/office/drawing/2014/main" id="{966F9075-3DEA-AAA8-36B0-A18DD4061006}"/>
              </a:ext>
            </a:extLst>
          </p:cNvPr>
          <p:cNvSpPr/>
          <p:nvPr/>
        </p:nvSpPr>
        <p:spPr>
          <a:xfrm>
            <a:off x="19050" y="2719388"/>
            <a:ext cx="3024188" cy="15144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スクール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カウンセラー</a:t>
            </a:r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69F9CCCE-26B9-E306-D0AD-DF6806A0082E}"/>
              </a:ext>
            </a:extLst>
          </p:cNvPr>
          <p:cNvSpPr/>
          <p:nvPr/>
        </p:nvSpPr>
        <p:spPr>
          <a:xfrm>
            <a:off x="4140200" y="1547813"/>
            <a:ext cx="2376488" cy="11715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家族</a:t>
            </a: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4BF1A22D-3A18-52E8-4EF1-6948DBA31BDD}"/>
              </a:ext>
            </a:extLst>
          </p:cNvPr>
          <p:cNvSpPr/>
          <p:nvPr/>
        </p:nvSpPr>
        <p:spPr>
          <a:xfrm>
            <a:off x="6765925" y="3551238"/>
            <a:ext cx="2127250" cy="1219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友だち</a:t>
            </a:r>
          </a:p>
        </p:txBody>
      </p:sp>
      <p:sp>
        <p:nvSpPr>
          <p:cNvPr id="36874" name="スライド番号プレースホルダー 1">
            <a:extLst>
              <a:ext uri="{FF2B5EF4-FFF2-40B4-BE49-F238E27FC236}">
                <a16:creationId xmlns:a16="http://schemas.microsoft.com/office/drawing/2014/main" id="{3FEBC638-258C-22A3-F3EC-00BEB23E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B4DE082-E39C-42FD-B3B3-BBAAEEAC4E5D}" type="slidenum">
              <a:rPr lang="en-US" altLang="ja-JP" sz="2000"/>
              <a:pPr/>
              <a:t>17</a:t>
            </a:fld>
            <a:endParaRPr lang="en-US" altLang="ja-JP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図 3">
            <a:extLst>
              <a:ext uri="{FF2B5EF4-FFF2-40B4-BE49-F238E27FC236}">
                <a16:creationId xmlns:a16="http://schemas.microsoft.com/office/drawing/2014/main" id="{77C2E817-8091-AE54-A97F-BEFD612F1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933825"/>
            <a:ext cx="24257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>
            <a:extLst>
              <a:ext uri="{FF2B5EF4-FFF2-40B4-BE49-F238E27FC236}">
                <a16:creationId xmlns:a16="http://schemas.microsoft.com/office/drawing/2014/main" id="{A551C195-4807-FC22-6DD8-B785D9152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175625" cy="1325562"/>
          </a:xfrm>
        </p:spPr>
        <p:txBody>
          <a:bodyPr/>
          <a:lstStyle/>
          <a:p>
            <a:pPr eaLnBrk="1" hangingPunct="1"/>
            <a:r>
              <a:rPr lang="ja-JP" altLang="en-US" sz="4400" b="1"/>
              <a:t>自分の悩みを話すということは、</a:t>
            </a:r>
            <a:br>
              <a:rPr lang="en-US" altLang="ja-JP" sz="4400" b="1"/>
            </a:br>
            <a:r>
              <a:rPr lang="ja-JP" altLang="en-US" sz="4400" b="1"/>
              <a:t>結構、勇気がいる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4DA9DB9-F2C6-0AA9-514E-4A4EE5F72B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6070600"/>
            <a:ext cx="7272337" cy="5762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ja-JP" altLang="en-US" sz="3600" b="1">
                <a:solidFill>
                  <a:srgbClr val="FF0000"/>
                </a:solidFill>
              </a:rPr>
              <a:t>少しだけ勇気を出して話してみよう！</a:t>
            </a:r>
          </a:p>
        </p:txBody>
      </p:sp>
      <p:sp>
        <p:nvSpPr>
          <p:cNvPr id="3" name="雲形吹き出し 2">
            <a:extLst>
              <a:ext uri="{FF2B5EF4-FFF2-40B4-BE49-F238E27FC236}">
                <a16:creationId xmlns:a16="http://schemas.microsoft.com/office/drawing/2014/main" id="{EB6FAD45-CDB0-5027-DEE1-3A504A5B7988}"/>
              </a:ext>
            </a:extLst>
          </p:cNvPr>
          <p:cNvSpPr/>
          <p:nvPr/>
        </p:nvSpPr>
        <p:spPr>
          <a:xfrm>
            <a:off x="3492500" y="1514475"/>
            <a:ext cx="5543550" cy="1914525"/>
          </a:xfrm>
          <a:prstGeom prst="cloudCallout">
            <a:avLst>
              <a:gd name="adj1" fmla="val 1959"/>
              <a:gd name="adj2" fmla="val 7069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3200" b="1" dirty="0">
                <a:solidFill>
                  <a:schemeClr val="tx2"/>
                </a:solidFill>
                <a:latin typeface="+mn-ea"/>
              </a:rPr>
              <a:t>こんなこといったら、笑われちゃうかな</a:t>
            </a:r>
            <a:r>
              <a:rPr lang="en-US" altLang="ja-JP" sz="3200" b="1" dirty="0">
                <a:solidFill>
                  <a:schemeClr val="tx2"/>
                </a:solidFill>
                <a:latin typeface="+mn-ea"/>
              </a:rPr>
              <a:t>…</a:t>
            </a:r>
            <a:endParaRPr lang="ja-JP" altLang="en-US" sz="32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7" name="雲形吹き出し 6">
            <a:extLst>
              <a:ext uri="{FF2B5EF4-FFF2-40B4-BE49-F238E27FC236}">
                <a16:creationId xmlns:a16="http://schemas.microsoft.com/office/drawing/2014/main" id="{D72475B2-D98E-CD60-A5BB-7F2AB4B66952}"/>
              </a:ext>
            </a:extLst>
          </p:cNvPr>
          <p:cNvSpPr/>
          <p:nvPr/>
        </p:nvSpPr>
        <p:spPr>
          <a:xfrm>
            <a:off x="395288" y="3068638"/>
            <a:ext cx="5616575" cy="2232025"/>
          </a:xfrm>
          <a:prstGeom prst="cloudCallout">
            <a:avLst>
              <a:gd name="adj1" fmla="val 48444"/>
              <a:gd name="adj2" fmla="val 4318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3200" b="1" dirty="0">
                <a:solidFill>
                  <a:schemeClr val="tx2"/>
                </a:solidFill>
                <a:latin typeface="+mn-ea"/>
              </a:rPr>
              <a:t>ダメな子と</a:t>
            </a:r>
            <a:endParaRPr lang="en-US" altLang="ja-JP" sz="3200" b="1" dirty="0">
              <a:solidFill>
                <a:schemeClr val="tx2"/>
              </a:solidFill>
              <a:latin typeface="+mn-ea"/>
            </a:endParaRPr>
          </a:p>
          <a:p>
            <a:pPr eaLnBrk="1" hangingPunct="1">
              <a:defRPr/>
            </a:pPr>
            <a:r>
              <a:rPr lang="ja-JP" altLang="en-US" sz="3200" b="1" dirty="0">
                <a:solidFill>
                  <a:schemeClr val="tx2"/>
                </a:solidFill>
                <a:latin typeface="+mn-ea"/>
              </a:rPr>
              <a:t>思われるんじゃないかな</a:t>
            </a:r>
            <a:r>
              <a:rPr lang="en-US" altLang="ja-JP" sz="3200" b="1" dirty="0">
                <a:solidFill>
                  <a:schemeClr val="tx2"/>
                </a:solidFill>
                <a:latin typeface="+mn-ea"/>
              </a:rPr>
              <a:t>…</a:t>
            </a:r>
          </a:p>
        </p:txBody>
      </p:sp>
      <p:sp>
        <p:nvSpPr>
          <p:cNvPr id="38919" name="スライド番号プレースホルダー 1">
            <a:extLst>
              <a:ext uri="{FF2B5EF4-FFF2-40B4-BE49-F238E27FC236}">
                <a16:creationId xmlns:a16="http://schemas.microsoft.com/office/drawing/2014/main" id="{BF8F8848-3907-DF88-6899-E8097CF7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29D2A73-A68C-4B2C-9AE3-2F02453237DE}" type="slidenum">
              <a:rPr lang="en-US" altLang="ja-JP" sz="2000"/>
              <a:pPr/>
              <a:t>18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>
            <a:extLst>
              <a:ext uri="{FF2B5EF4-FFF2-40B4-BE49-F238E27FC236}">
                <a16:creationId xmlns:a16="http://schemas.microsoft.com/office/drawing/2014/main" id="{B2883B80-A08C-444B-95FA-5C146B39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03200"/>
            <a:ext cx="7886700" cy="1584325"/>
          </a:xfrm>
        </p:spPr>
        <p:txBody>
          <a:bodyPr/>
          <a:lstStyle/>
          <a:p>
            <a:pPr eaLnBrk="1" hangingPunct="1"/>
            <a:r>
              <a:rPr lang="ja-JP" altLang="en-US" sz="4800" b="1"/>
              <a:t>こんなふうに話してみよう！</a:t>
            </a:r>
            <a:br>
              <a:rPr lang="en-US" altLang="ja-JP" sz="4800" b="1"/>
            </a:br>
            <a:r>
              <a:rPr lang="ja-JP" altLang="en-US" sz="4400"/>
              <a:t>　　</a:t>
            </a:r>
            <a:r>
              <a:rPr lang="ja-JP" altLang="en-US" sz="4000"/>
              <a:t>例えば、友だちなら･･･</a:t>
            </a:r>
          </a:p>
        </p:txBody>
      </p:sp>
      <p:sp>
        <p:nvSpPr>
          <p:cNvPr id="6" name="円形吹き出し 5">
            <a:extLst>
              <a:ext uri="{FF2B5EF4-FFF2-40B4-BE49-F238E27FC236}">
                <a16:creationId xmlns:a16="http://schemas.microsoft.com/office/drawing/2014/main" id="{F066878E-5C28-A61C-1FAD-3002A04113AB}"/>
              </a:ext>
            </a:extLst>
          </p:cNvPr>
          <p:cNvSpPr/>
          <p:nvPr/>
        </p:nvSpPr>
        <p:spPr>
          <a:xfrm>
            <a:off x="862013" y="2636838"/>
            <a:ext cx="6446837" cy="1411287"/>
          </a:xfrm>
          <a:prstGeom prst="wedgeEllipseCallout">
            <a:avLst>
              <a:gd name="adj1" fmla="val 33147"/>
              <a:gd name="adj2" fmla="val 7176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chemeClr val="tx1"/>
                </a:solidFill>
              </a:rPr>
              <a:t>最近、ちょっとストレスが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chemeClr val="tx1"/>
                </a:solidFill>
              </a:rPr>
              <a:t>たまってて･･･聞いてくれる？</a:t>
            </a:r>
          </a:p>
        </p:txBody>
      </p: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DA37D4A8-C4E0-C268-A025-99948D147980}"/>
              </a:ext>
            </a:extLst>
          </p:cNvPr>
          <p:cNvSpPr/>
          <p:nvPr/>
        </p:nvSpPr>
        <p:spPr>
          <a:xfrm>
            <a:off x="1403350" y="4911725"/>
            <a:ext cx="5472113" cy="1757363"/>
          </a:xfrm>
          <a:prstGeom prst="wedgeEllipseCallout">
            <a:avLst>
              <a:gd name="adj1" fmla="val 44430"/>
              <a:gd name="adj2" fmla="val -588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chemeClr val="tx1"/>
                </a:solidFill>
              </a:rPr>
              <a:t>なんだか最近、気分が落ち込んじゃってさぁ・・・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40965" name="図 1">
            <a:extLst>
              <a:ext uri="{FF2B5EF4-FFF2-40B4-BE49-F238E27FC236}">
                <a16:creationId xmlns:a16="http://schemas.microsoft.com/office/drawing/2014/main" id="{22FC2B9F-3804-33B1-FB9C-3709474DD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3644900"/>
            <a:ext cx="160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スライド番号プレースホルダー 1">
            <a:extLst>
              <a:ext uri="{FF2B5EF4-FFF2-40B4-BE49-F238E27FC236}">
                <a16:creationId xmlns:a16="http://schemas.microsoft.com/office/drawing/2014/main" id="{9021AE25-F060-50B8-3B99-4A0A8D9F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908AF92-B478-4FA0-8811-E59E1839FEE5}" type="slidenum">
              <a:rPr lang="en-US" altLang="ja-JP" sz="2000"/>
              <a:pPr/>
              <a:t>19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9E329AC-24E1-D976-5BCA-BE9926F7F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01675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000" b="1" dirty="0">
                <a:latin typeface="+mn-ea"/>
                <a:ea typeface="+mn-ea"/>
              </a:rPr>
              <a:t>生まれた</a:t>
            </a:r>
            <a:r>
              <a:rPr lang="ja-JP" altLang="en-US" sz="4000" b="1" dirty="0"/>
              <a:t>ばかりの赤ちゃん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6548D5C-199A-FC78-E8FA-1CC22766EB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7600" y="5041900"/>
            <a:ext cx="7772400" cy="1584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/>
              <a:t>　</a:t>
            </a:r>
          </a:p>
        </p:txBody>
      </p:sp>
      <p:pic>
        <p:nvPicPr>
          <p:cNvPr id="6148" name="Picture 7">
            <a:extLst>
              <a:ext uri="{FF2B5EF4-FFF2-40B4-BE49-F238E27FC236}">
                <a16:creationId xmlns:a16="http://schemas.microsoft.com/office/drawing/2014/main" id="{15F0D09A-0DB3-56E8-16CE-5413C976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39975"/>
            <a:ext cx="446405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形吹き出し 2">
            <a:extLst>
              <a:ext uri="{FF2B5EF4-FFF2-40B4-BE49-F238E27FC236}">
                <a16:creationId xmlns:a16="http://schemas.microsoft.com/office/drawing/2014/main" id="{7A7A331F-FE7B-732E-F500-BE181A828513}"/>
              </a:ext>
            </a:extLst>
          </p:cNvPr>
          <p:cNvSpPr/>
          <p:nvPr/>
        </p:nvSpPr>
        <p:spPr>
          <a:xfrm>
            <a:off x="5003800" y="1711325"/>
            <a:ext cx="3600450" cy="1582738"/>
          </a:xfrm>
          <a:prstGeom prst="wedgeEllipseCallout">
            <a:avLst>
              <a:gd name="adj1" fmla="val -48405"/>
              <a:gd name="adj2" fmla="val 5013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chemeClr val="tx1"/>
                </a:solidFill>
              </a:rPr>
              <a:t>おなかが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すいたよ！</a:t>
            </a:r>
          </a:p>
        </p:txBody>
      </p: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5AB197DD-17AE-EF11-21A5-59FC8D423808}"/>
              </a:ext>
            </a:extLst>
          </p:cNvPr>
          <p:cNvSpPr/>
          <p:nvPr/>
        </p:nvSpPr>
        <p:spPr>
          <a:xfrm>
            <a:off x="4945063" y="4249738"/>
            <a:ext cx="3944937" cy="1584325"/>
          </a:xfrm>
          <a:prstGeom prst="wedgeEllipseCallout">
            <a:avLst>
              <a:gd name="adj1" fmla="val -53847"/>
              <a:gd name="adj2" fmla="val -3727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chemeClr val="tx1"/>
                </a:solidFill>
              </a:rPr>
              <a:t>オムツがぬれて気持ち悪いよ！</a:t>
            </a:r>
          </a:p>
        </p:txBody>
      </p:sp>
      <p:sp>
        <p:nvSpPr>
          <p:cNvPr id="6151" name="スライド番号プレースホルダー 1">
            <a:extLst>
              <a:ext uri="{FF2B5EF4-FFF2-40B4-BE49-F238E27FC236}">
                <a16:creationId xmlns:a16="http://schemas.microsoft.com/office/drawing/2014/main" id="{8A3B9924-562A-0326-CAAF-80BC1A2F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2791E0F-8A25-42CE-86F2-9440DE3F0B52}" type="slidenum">
              <a:rPr lang="en-US" altLang="ja-JP" sz="2000"/>
              <a:pPr/>
              <a:t>2</a:t>
            </a:fld>
            <a:endParaRPr lang="en-US" altLang="ja-JP"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>
            <a:extLst>
              <a:ext uri="{FF2B5EF4-FFF2-40B4-BE49-F238E27FC236}">
                <a16:creationId xmlns:a16="http://schemas.microsoft.com/office/drawing/2014/main" id="{9FFD9B02-3692-D8CF-6451-40AFF60A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203200"/>
            <a:ext cx="7886700" cy="1584325"/>
          </a:xfrm>
        </p:spPr>
        <p:txBody>
          <a:bodyPr/>
          <a:lstStyle/>
          <a:p>
            <a:pPr eaLnBrk="1" hangingPunct="1"/>
            <a:r>
              <a:rPr lang="ja-JP" altLang="en-US" sz="4800" b="1"/>
              <a:t>こんなふうに相談してみよう！</a:t>
            </a:r>
            <a:br>
              <a:rPr lang="en-US" altLang="ja-JP" sz="4800" b="1"/>
            </a:br>
            <a:r>
              <a:rPr lang="ja-JP" altLang="en-US" sz="4400"/>
              <a:t>　　</a:t>
            </a:r>
            <a:r>
              <a:rPr lang="ja-JP" altLang="en-US" sz="4000"/>
              <a:t>例えば、先生なら･･･</a:t>
            </a:r>
          </a:p>
        </p:txBody>
      </p:sp>
      <p:pic>
        <p:nvPicPr>
          <p:cNvPr id="43011" name="図 2">
            <a:extLst>
              <a:ext uri="{FF2B5EF4-FFF2-40B4-BE49-F238E27FC236}">
                <a16:creationId xmlns:a16="http://schemas.microsoft.com/office/drawing/2014/main" id="{DCB817AE-81C3-798F-EE42-747DC02D2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860800"/>
            <a:ext cx="1685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形吹き出し 5">
            <a:extLst>
              <a:ext uri="{FF2B5EF4-FFF2-40B4-BE49-F238E27FC236}">
                <a16:creationId xmlns:a16="http://schemas.microsoft.com/office/drawing/2014/main" id="{6E74C2DF-514D-F9C9-7850-5E049C181201}"/>
              </a:ext>
            </a:extLst>
          </p:cNvPr>
          <p:cNvSpPr/>
          <p:nvPr/>
        </p:nvSpPr>
        <p:spPr>
          <a:xfrm>
            <a:off x="862013" y="2420938"/>
            <a:ext cx="6230937" cy="1627187"/>
          </a:xfrm>
          <a:prstGeom prst="wedgeEllipseCallout">
            <a:avLst>
              <a:gd name="adj1" fmla="val 37130"/>
              <a:gd name="adj2" fmla="val 6132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dirty="0">
                <a:solidFill>
                  <a:schemeClr val="tx1"/>
                </a:solidFill>
              </a:rPr>
              <a:t>あの、先生･･･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dirty="0">
                <a:solidFill>
                  <a:schemeClr val="tx1"/>
                </a:solidFill>
              </a:rPr>
              <a:t>少し話をしてもいいですか？</a:t>
            </a:r>
          </a:p>
        </p:txBody>
      </p: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1142001C-68AE-226D-DBDC-0BA5778B06A8}"/>
              </a:ext>
            </a:extLst>
          </p:cNvPr>
          <p:cNvSpPr/>
          <p:nvPr/>
        </p:nvSpPr>
        <p:spPr>
          <a:xfrm>
            <a:off x="107950" y="4681538"/>
            <a:ext cx="6985000" cy="1771650"/>
          </a:xfrm>
          <a:prstGeom prst="wedgeEllipseCallout">
            <a:avLst>
              <a:gd name="adj1" fmla="val 46360"/>
              <a:gd name="adj2" fmla="val -4368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600" dirty="0">
                <a:solidFill>
                  <a:schemeClr val="tx1"/>
                </a:solidFill>
              </a:rPr>
              <a:t>先生、相談したいことが</a:t>
            </a:r>
            <a:endParaRPr lang="en-US" altLang="ja-JP" sz="2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2600" dirty="0">
                <a:solidFill>
                  <a:schemeClr val="tx1"/>
                </a:solidFill>
              </a:rPr>
              <a:t>あるのですが、</a:t>
            </a:r>
            <a:endParaRPr lang="en-US" altLang="ja-JP" sz="2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2600" dirty="0">
                <a:solidFill>
                  <a:schemeClr val="tx1"/>
                </a:solidFill>
              </a:rPr>
              <a:t>後で時間をつくってもらえますか？</a:t>
            </a:r>
            <a:endParaRPr lang="en-US" altLang="ja-JP" sz="2600" dirty="0">
              <a:solidFill>
                <a:schemeClr val="tx1"/>
              </a:solidFill>
            </a:endParaRPr>
          </a:p>
        </p:txBody>
      </p:sp>
      <p:sp>
        <p:nvSpPr>
          <p:cNvPr id="43014" name="スライド番号プレースホルダー 1">
            <a:extLst>
              <a:ext uri="{FF2B5EF4-FFF2-40B4-BE49-F238E27FC236}">
                <a16:creationId xmlns:a16="http://schemas.microsoft.com/office/drawing/2014/main" id="{B50DA257-C118-4BA3-6A9B-F3056F3F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EC068BF-47E6-49A2-85E0-E8CFD40D8033}" type="slidenum">
              <a:rPr lang="en-US" altLang="ja-JP" sz="2000"/>
              <a:pPr/>
              <a:t>20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9CB0C07-BC78-5F96-171F-4D12D7CCA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7993062" cy="1951038"/>
          </a:xfrm>
        </p:spPr>
        <p:txBody>
          <a:bodyPr/>
          <a:lstStyle/>
          <a:p>
            <a:pPr eaLnBrk="1" hangingPunct="1"/>
            <a:r>
              <a:rPr lang="ja-JP" altLang="en-US" b="1"/>
              <a:t>　</a:t>
            </a:r>
            <a:r>
              <a:rPr lang="ja-JP" altLang="en-US" sz="5400" b="1"/>
              <a:t>友だちが</a:t>
            </a:r>
            <a:br>
              <a:rPr lang="en-US" altLang="ja-JP" sz="5400" b="1"/>
            </a:br>
            <a:r>
              <a:rPr lang="ja-JP" altLang="en-US" sz="5400" b="1"/>
              <a:t>　　いつもと違って</a:t>
            </a:r>
            <a:br>
              <a:rPr lang="en-US" altLang="ja-JP" sz="5400" b="1"/>
            </a:br>
            <a:r>
              <a:rPr lang="ja-JP" altLang="en-US" sz="5400" b="1"/>
              <a:t>　　　つらそうにしていたら</a:t>
            </a:r>
            <a:r>
              <a:rPr lang="en-US" altLang="ja-JP" sz="5400" b="1"/>
              <a:t>…</a:t>
            </a:r>
            <a:endParaRPr lang="ja-JP" altLang="en-US" sz="5400" b="1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D28A424-2635-E207-BF5D-DB3645148E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5805488"/>
            <a:ext cx="7772400" cy="8096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ja-JP" altLang="en-US" sz="4400"/>
              <a:t>　</a:t>
            </a:r>
            <a:r>
              <a:rPr lang="ja-JP" altLang="en-US" sz="4400" b="1">
                <a:solidFill>
                  <a:srgbClr val="FF0000"/>
                </a:solidFill>
              </a:rPr>
              <a:t>あなたなら、どうしますか？</a:t>
            </a:r>
            <a:endParaRPr lang="en-US" altLang="ja-JP" sz="4400" b="1">
              <a:solidFill>
                <a:srgbClr val="FF0000"/>
              </a:solidFill>
            </a:endParaRPr>
          </a:p>
        </p:txBody>
      </p:sp>
      <p:pic>
        <p:nvPicPr>
          <p:cNvPr id="45060" name="図 1">
            <a:extLst>
              <a:ext uri="{FF2B5EF4-FFF2-40B4-BE49-F238E27FC236}">
                <a16:creationId xmlns:a16="http://schemas.microsoft.com/office/drawing/2014/main" id="{BCDC62AB-9224-1FE9-6A3B-B48DF6C30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81300"/>
            <a:ext cx="30511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スライド番号プレースホルダー 1">
            <a:extLst>
              <a:ext uri="{FF2B5EF4-FFF2-40B4-BE49-F238E27FC236}">
                <a16:creationId xmlns:a16="http://schemas.microsoft.com/office/drawing/2014/main" id="{C9A80A1F-3B90-9899-708A-6B1FEDD8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452B450-7D77-4ECB-885F-25317ED8463E}" type="slidenum">
              <a:rPr lang="en-US" altLang="ja-JP" sz="2000"/>
              <a:pPr/>
              <a:t>21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図 1">
            <a:extLst>
              <a:ext uri="{FF2B5EF4-FFF2-40B4-BE49-F238E27FC236}">
                <a16:creationId xmlns:a16="http://schemas.microsoft.com/office/drawing/2014/main" id="{9E17623E-CA24-3892-8AF8-C13A3DED6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3762375"/>
            <a:ext cx="30972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810BBF43-B3D0-BBDC-598D-037222573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117475"/>
            <a:ext cx="8713788" cy="1447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b="1" dirty="0"/>
              <a:t>　</a:t>
            </a:r>
            <a:r>
              <a:rPr lang="ja-JP" altLang="en-US" sz="5400" b="1" dirty="0"/>
              <a:t>友だちがいつもと違って</a:t>
            </a:r>
            <a:br>
              <a:rPr lang="en-US" altLang="ja-JP" sz="5400" b="1" dirty="0"/>
            </a:br>
            <a:r>
              <a:rPr lang="ja-JP" altLang="en-US" sz="5400" b="1" dirty="0"/>
              <a:t>　　つらそうにしていたら・・・</a:t>
            </a:r>
          </a:p>
        </p:txBody>
      </p:sp>
      <p:sp>
        <p:nvSpPr>
          <p:cNvPr id="3" name="角丸四角形吹き出し 2">
            <a:extLst>
              <a:ext uri="{FF2B5EF4-FFF2-40B4-BE49-F238E27FC236}">
                <a16:creationId xmlns:a16="http://schemas.microsoft.com/office/drawing/2014/main" id="{1AD2D737-9817-6138-AC99-100CEF588DC8}"/>
              </a:ext>
            </a:extLst>
          </p:cNvPr>
          <p:cNvSpPr/>
          <p:nvPr/>
        </p:nvSpPr>
        <p:spPr>
          <a:xfrm>
            <a:off x="107950" y="1700213"/>
            <a:ext cx="3492500" cy="2239962"/>
          </a:xfrm>
          <a:prstGeom prst="wedgeRoundRectCallout">
            <a:avLst>
              <a:gd name="adj1" fmla="val 29746"/>
              <a:gd name="adj2" fmla="val 656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「大丈夫？」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「どうしたの？」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　　　と声をかける</a:t>
            </a:r>
          </a:p>
        </p:txBody>
      </p:sp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C2C78A4B-D6C2-E6BD-F929-F891F0A1273A}"/>
              </a:ext>
            </a:extLst>
          </p:cNvPr>
          <p:cNvSpPr/>
          <p:nvPr/>
        </p:nvSpPr>
        <p:spPr>
          <a:xfrm>
            <a:off x="4343400" y="1539875"/>
            <a:ext cx="4491038" cy="2344738"/>
          </a:xfrm>
          <a:prstGeom prst="wedgeRoundRectCallout">
            <a:avLst>
              <a:gd name="adj1" fmla="val -28246"/>
              <a:gd name="adj2" fmla="val 585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r>
              <a:rPr lang="en-US" altLang="ja-JP" sz="3200" dirty="0">
                <a:solidFill>
                  <a:schemeClr val="tx1"/>
                </a:solidFill>
              </a:rPr>
              <a:t>   </a:t>
            </a:r>
            <a:r>
              <a:rPr lang="ja-JP" altLang="en-US" sz="3200" dirty="0">
                <a:solidFill>
                  <a:schemeClr val="tx1"/>
                </a:solidFill>
              </a:rPr>
              <a:t>よく話を聴く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「そんなふうに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　　　　思ってるんだ」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「それは大変だったね」</a:t>
            </a:r>
          </a:p>
        </p:txBody>
      </p:sp>
      <p:sp>
        <p:nvSpPr>
          <p:cNvPr id="4" name="ドーナツ 3">
            <a:extLst>
              <a:ext uri="{FF2B5EF4-FFF2-40B4-BE49-F238E27FC236}">
                <a16:creationId xmlns:a16="http://schemas.microsoft.com/office/drawing/2014/main" id="{1F31C024-A1BD-E074-129C-357BE8453AE9}"/>
              </a:ext>
            </a:extLst>
          </p:cNvPr>
          <p:cNvSpPr/>
          <p:nvPr/>
        </p:nvSpPr>
        <p:spPr>
          <a:xfrm>
            <a:off x="274638" y="1747838"/>
            <a:ext cx="576262" cy="5715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" name="ドーナツ 7">
            <a:extLst>
              <a:ext uri="{FF2B5EF4-FFF2-40B4-BE49-F238E27FC236}">
                <a16:creationId xmlns:a16="http://schemas.microsoft.com/office/drawing/2014/main" id="{BAB6897B-7089-2F93-FC59-1CDFF26FAA66}"/>
              </a:ext>
            </a:extLst>
          </p:cNvPr>
          <p:cNvSpPr/>
          <p:nvPr/>
        </p:nvSpPr>
        <p:spPr>
          <a:xfrm>
            <a:off x="4497388" y="1676400"/>
            <a:ext cx="576262" cy="5715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" name="角丸四角形吹き出し 8">
            <a:extLst>
              <a:ext uri="{FF2B5EF4-FFF2-40B4-BE49-F238E27FC236}">
                <a16:creationId xmlns:a16="http://schemas.microsoft.com/office/drawing/2014/main" id="{8D74AD66-6D2D-E701-95C7-05A64C5906D0}"/>
              </a:ext>
            </a:extLst>
          </p:cNvPr>
          <p:cNvSpPr/>
          <p:nvPr/>
        </p:nvSpPr>
        <p:spPr>
          <a:xfrm>
            <a:off x="5818188" y="4724400"/>
            <a:ext cx="3146425" cy="1873250"/>
          </a:xfrm>
          <a:prstGeom prst="wedgeRoundRectCallout">
            <a:avLst>
              <a:gd name="adj1" fmla="val -51812"/>
              <a:gd name="adj2" fmla="val -6024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そんなこと考えちゃダメだよ</a:t>
            </a:r>
          </a:p>
        </p:txBody>
      </p:sp>
      <p:sp>
        <p:nvSpPr>
          <p:cNvPr id="5" name="乗算記号 4">
            <a:extLst>
              <a:ext uri="{FF2B5EF4-FFF2-40B4-BE49-F238E27FC236}">
                <a16:creationId xmlns:a16="http://schemas.microsoft.com/office/drawing/2014/main" id="{454DD7E8-D38A-17C8-1980-2112EF52B17E}"/>
              </a:ext>
            </a:extLst>
          </p:cNvPr>
          <p:cNvSpPr/>
          <p:nvPr/>
        </p:nvSpPr>
        <p:spPr>
          <a:xfrm>
            <a:off x="5818188" y="4721225"/>
            <a:ext cx="1008062" cy="93503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5179C4-33F7-081E-9E96-380C0B8F2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1479550"/>
            <a:ext cx="771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200"/>
              <a:t> き</a:t>
            </a:r>
          </a:p>
        </p:txBody>
      </p:sp>
      <p:sp>
        <p:nvSpPr>
          <p:cNvPr id="47115" name="スライド番号プレースホルダー 1">
            <a:extLst>
              <a:ext uri="{FF2B5EF4-FFF2-40B4-BE49-F238E27FC236}">
                <a16:creationId xmlns:a16="http://schemas.microsoft.com/office/drawing/2014/main" id="{78C7DA63-7FBA-87A0-82DC-293BD13A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BB0A952-C2A6-4720-96D5-5C8BC7FA250C}" type="slidenum">
              <a:rPr lang="en-US" altLang="ja-JP" sz="2000"/>
              <a:pPr/>
              <a:t>22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466EFC6-AEED-A413-99E6-10CE51A8D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425" y="739775"/>
            <a:ext cx="8770938" cy="1581150"/>
          </a:xfrm>
        </p:spPr>
        <p:txBody>
          <a:bodyPr/>
          <a:lstStyle/>
          <a:p>
            <a:pPr eaLnBrk="1" hangingPunct="1"/>
            <a:r>
              <a:rPr lang="ja-JP" altLang="en-US" sz="1600" b="1"/>
              <a:t>　　　</a:t>
            </a:r>
            <a:br>
              <a:rPr lang="en-US" altLang="ja-JP" sz="3200" b="1"/>
            </a:br>
            <a:r>
              <a:rPr lang="ja-JP" altLang="en-US" sz="3800" b="1">
                <a:solidFill>
                  <a:srgbClr val="FF0000"/>
                </a:solidFill>
              </a:rPr>
              <a:t>自分の「つらくてがんばれない」気持ちを</a:t>
            </a:r>
            <a:br>
              <a:rPr lang="en-US" altLang="ja-JP" sz="3800" b="1">
                <a:solidFill>
                  <a:srgbClr val="FF0000"/>
                </a:solidFill>
              </a:rPr>
            </a:br>
            <a:r>
              <a:rPr lang="ja-JP" altLang="en-US" sz="3800" b="1">
                <a:solidFill>
                  <a:srgbClr val="FF0000"/>
                </a:solidFill>
              </a:rPr>
              <a:t>分かってもらえないと思ってしまうかも</a:t>
            </a:r>
            <a:br>
              <a:rPr lang="en-US" altLang="ja-JP" sz="3800" b="1">
                <a:solidFill>
                  <a:srgbClr val="FF0000"/>
                </a:solidFill>
              </a:rPr>
            </a:br>
            <a:r>
              <a:rPr lang="ja-JP" altLang="en-US" sz="3800" b="1">
                <a:solidFill>
                  <a:srgbClr val="FF0000"/>
                </a:solidFill>
              </a:rPr>
              <a:t>しれません</a:t>
            </a:r>
          </a:p>
        </p:txBody>
      </p:sp>
      <p:pic>
        <p:nvPicPr>
          <p:cNvPr id="49155" name="図 1">
            <a:extLst>
              <a:ext uri="{FF2B5EF4-FFF2-40B4-BE49-F238E27FC236}">
                <a16:creationId xmlns:a16="http://schemas.microsoft.com/office/drawing/2014/main" id="{0B005CA1-0A44-359D-0C3B-6BB416806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4575175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図 3">
            <a:extLst>
              <a:ext uri="{FF2B5EF4-FFF2-40B4-BE49-F238E27FC236}">
                <a16:creationId xmlns:a16="http://schemas.microsoft.com/office/drawing/2014/main" id="{F62C4ACE-EC41-3970-6896-69A5CA246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4651375"/>
            <a:ext cx="1893887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E958C9CA-06F6-12B9-BD8E-CD37D8395B2B}"/>
              </a:ext>
            </a:extLst>
          </p:cNvPr>
          <p:cNvSpPr/>
          <p:nvPr/>
        </p:nvSpPr>
        <p:spPr>
          <a:xfrm>
            <a:off x="107950" y="2690813"/>
            <a:ext cx="4370388" cy="1809750"/>
          </a:xfrm>
          <a:prstGeom prst="wedgeRoundRectCallout">
            <a:avLst>
              <a:gd name="adj1" fmla="val -10099"/>
              <a:gd name="adj2" fmla="val 5989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　　そんなこと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　　考えちゃダメだよ！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　　がんばろう！</a:t>
            </a:r>
          </a:p>
        </p:txBody>
      </p:sp>
      <p:sp>
        <p:nvSpPr>
          <p:cNvPr id="9" name="乗算記号 8">
            <a:extLst>
              <a:ext uri="{FF2B5EF4-FFF2-40B4-BE49-F238E27FC236}">
                <a16:creationId xmlns:a16="http://schemas.microsoft.com/office/drawing/2014/main" id="{87E74C85-C228-0B72-EDDC-D175B43E73CD}"/>
              </a:ext>
            </a:extLst>
          </p:cNvPr>
          <p:cNvSpPr/>
          <p:nvPr/>
        </p:nvSpPr>
        <p:spPr>
          <a:xfrm>
            <a:off x="4763" y="2582863"/>
            <a:ext cx="1008062" cy="93503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角丸四角形吹き出し 9">
            <a:extLst>
              <a:ext uri="{FF2B5EF4-FFF2-40B4-BE49-F238E27FC236}">
                <a16:creationId xmlns:a16="http://schemas.microsoft.com/office/drawing/2014/main" id="{FCE94C71-FA65-D3BB-8590-36522C2E9921}"/>
              </a:ext>
            </a:extLst>
          </p:cNvPr>
          <p:cNvSpPr/>
          <p:nvPr/>
        </p:nvSpPr>
        <p:spPr>
          <a:xfrm>
            <a:off x="4805363" y="2852738"/>
            <a:ext cx="4284662" cy="1295400"/>
          </a:xfrm>
          <a:prstGeom prst="wedgeRoundRectCallout">
            <a:avLst>
              <a:gd name="adj1" fmla="val -28351"/>
              <a:gd name="adj2" fmla="val 8906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私の気持ちなんて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分かってもらえない･･･</a:t>
            </a:r>
          </a:p>
        </p:txBody>
      </p:sp>
      <p:sp>
        <p:nvSpPr>
          <p:cNvPr id="11" name="角丸四角形吹き出し 10">
            <a:extLst>
              <a:ext uri="{FF2B5EF4-FFF2-40B4-BE49-F238E27FC236}">
                <a16:creationId xmlns:a16="http://schemas.microsoft.com/office/drawing/2014/main" id="{1A54E419-C3D1-53E5-8C63-F58A83376541}"/>
              </a:ext>
            </a:extLst>
          </p:cNvPr>
          <p:cNvSpPr/>
          <p:nvPr/>
        </p:nvSpPr>
        <p:spPr>
          <a:xfrm>
            <a:off x="6527800" y="4500563"/>
            <a:ext cx="2571750" cy="1944687"/>
          </a:xfrm>
          <a:prstGeom prst="wedgeRoundRectCallout">
            <a:avLst>
              <a:gd name="adj1" fmla="val -65026"/>
              <a:gd name="adj2" fmla="val -1724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これ以上、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がんばれ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ないよ･･･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1D099-6A51-DE85-E47C-A00E75778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87325"/>
            <a:ext cx="8770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/>
              <a:t>つらいときにはげまされたり、意見を言われたりすると・・・</a:t>
            </a:r>
            <a:br>
              <a:rPr lang="en-US" altLang="ja-JP" b="1"/>
            </a:b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8" grpId="0" animBg="1"/>
      <p:bldP spid="10" grpId="0" animBg="1"/>
      <p:bldP spid="11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図 3">
            <a:extLst>
              <a:ext uri="{FF2B5EF4-FFF2-40B4-BE49-F238E27FC236}">
                <a16:creationId xmlns:a16="http://schemas.microsoft.com/office/drawing/2014/main" id="{66849020-40E1-251F-9402-B79516540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305300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タイトル 1">
            <a:extLst>
              <a:ext uri="{FF2B5EF4-FFF2-40B4-BE49-F238E27FC236}">
                <a16:creationId xmlns:a16="http://schemas.microsoft.com/office/drawing/2014/main" id="{0BDCE59A-51B6-3DB7-05B2-B88B2C6C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3" y="204788"/>
            <a:ext cx="9144000" cy="2343150"/>
          </a:xfrm>
        </p:spPr>
        <p:txBody>
          <a:bodyPr/>
          <a:lstStyle/>
          <a:p>
            <a:pPr eaLnBrk="1" hangingPunct="1"/>
            <a:r>
              <a:rPr lang="ja-JP" altLang="en-US" sz="4800"/>
              <a:t>ＳＮＳは</a:t>
            </a:r>
            <a:br>
              <a:rPr lang="en-US" altLang="ja-JP" sz="4800"/>
            </a:br>
            <a:r>
              <a:rPr lang="ja-JP" altLang="en-US" sz="2200"/>
              <a:t> びみょう</a:t>
            </a:r>
            <a:br>
              <a:rPr lang="en-US" altLang="ja-JP" sz="4800"/>
            </a:br>
            <a:r>
              <a:rPr lang="ja-JP" altLang="en-US" sz="4800"/>
              <a:t>微妙なニュアンスが伝わりにくく、</a:t>
            </a:r>
            <a:br>
              <a:rPr lang="en-US" altLang="ja-JP" sz="4800"/>
            </a:br>
            <a:r>
              <a:rPr lang="ja-JP" altLang="en-US" sz="4800"/>
              <a:t>　　　誤解されてしまうことも多い</a:t>
            </a:r>
          </a:p>
        </p:txBody>
      </p:sp>
      <p:sp>
        <p:nvSpPr>
          <p:cNvPr id="3" name="角丸四角形吹き出し 2">
            <a:extLst>
              <a:ext uri="{FF2B5EF4-FFF2-40B4-BE49-F238E27FC236}">
                <a16:creationId xmlns:a16="http://schemas.microsoft.com/office/drawing/2014/main" id="{43E49FEA-5326-2FB9-2F73-A6FEA4662F88}"/>
              </a:ext>
            </a:extLst>
          </p:cNvPr>
          <p:cNvSpPr/>
          <p:nvPr/>
        </p:nvSpPr>
        <p:spPr>
          <a:xfrm>
            <a:off x="5370513" y="2944813"/>
            <a:ext cx="3059112" cy="1008062"/>
          </a:xfrm>
          <a:prstGeom prst="wedgeRoundRectCallout">
            <a:avLst>
              <a:gd name="adj1" fmla="val 60801"/>
              <a:gd name="adj2" fmla="val -40763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800" b="1" dirty="0">
                <a:solidFill>
                  <a:schemeClr val="tx1"/>
                </a:solidFill>
              </a:rPr>
              <a:t>大丈夫？</a:t>
            </a:r>
            <a:endParaRPr lang="en-US" altLang="ja-JP" sz="18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1800" b="1" dirty="0">
                <a:solidFill>
                  <a:schemeClr val="tx1"/>
                </a:solidFill>
              </a:rPr>
              <a:t>みんな心配してるよ</a:t>
            </a:r>
            <a:r>
              <a:rPr lang="en-US" altLang="ja-JP" sz="1800" b="1" dirty="0">
                <a:solidFill>
                  <a:schemeClr val="tx1"/>
                </a:solidFill>
              </a:rPr>
              <a:t>(^_^)</a:t>
            </a:r>
            <a:endParaRPr lang="ja-JP" alt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EA26CDB5-51B8-25EF-E501-BBCE241A38C5}"/>
              </a:ext>
            </a:extLst>
          </p:cNvPr>
          <p:cNvSpPr/>
          <p:nvPr/>
        </p:nvSpPr>
        <p:spPr>
          <a:xfrm>
            <a:off x="179388" y="3179763"/>
            <a:ext cx="3529012" cy="154463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本当に心配してくれてるの？</a:t>
            </a:r>
          </a:p>
        </p:txBody>
      </p:sp>
      <p:sp>
        <p:nvSpPr>
          <p:cNvPr id="6" name="雲 5">
            <a:extLst>
              <a:ext uri="{FF2B5EF4-FFF2-40B4-BE49-F238E27FC236}">
                <a16:creationId xmlns:a16="http://schemas.microsoft.com/office/drawing/2014/main" id="{7B028CA9-B5AA-D0B3-5D88-1F30BA0E4C22}"/>
              </a:ext>
            </a:extLst>
          </p:cNvPr>
          <p:cNvSpPr/>
          <p:nvPr/>
        </p:nvSpPr>
        <p:spPr>
          <a:xfrm>
            <a:off x="528638" y="4524375"/>
            <a:ext cx="3143250" cy="154463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みんなで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私のことを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笑ってる？</a:t>
            </a:r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1E8678F3-7171-3DB9-0491-8D6865476604}"/>
              </a:ext>
            </a:extLst>
          </p:cNvPr>
          <p:cNvSpPr/>
          <p:nvPr/>
        </p:nvSpPr>
        <p:spPr>
          <a:xfrm>
            <a:off x="5375275" y="5157788"/>
            <a:ext cx="3649663" cy="154463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200" dirty="0">
                <a:solidFill>
                  <a:schemeClr val="tx1"/>
                </a:solidFill>
              </a:rPr>
              <a:t>私の気持ちなんて分かってくれない</a:t>
            </a:r>
          </a:p>
        </p:txBody>
      </p:sp>
      <p:sp>
        <p:nvSpPr>
          <p:cNvPr id="2" name="円形吹き出し 1">
            <a:extLst>
              <a:ext uri="{FF2B5EF4-FFF2-40B4-BE49-F238E27FC236}">
                <a16:creationId xmlns:a16="http://schemas.microsoft.com/office/drawing/2014/main" id="{19CAB1CC-EFAF-0A7E-410F-2785C026C38A}"/>
              </a:ext>
            </a:extLst>
          </p:cNvPr>
          <p:cNvSpPr/>
          <p:nvPr/>
        </p:nvSpPr>
        <p:spPr>
          <a:xfrm>
            <a:off x="2339975" y="65088"/>
            <a:ext cx="3960813" cy="963612"/>
          </a:xfrm>
          <a:prstGeom prst="wedgeEllipseCallout">
            <a:avLst>
              <a:gd name="adj1" fmla="val -52483"/>
              <a:gd name="adj2" fmla="val -284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LINE</a:t>
            </a:r>
            <a:r>
              <a:rPr lang="ja-JP" altLang="en-US" sz="2000" dirty="0">
                <a:solidFill>
                  <a:schemeClr val="tx1"/>
                </a:solidFill>
              </a:rPr>
              <a:t>や</a:t>
            </a:r>
            <a:r>
              <a:rPr lang="en-US" altLang="ja-JP" dirty="0">
                <a:solidFill>
                  <a:schemeClr val="tx1"/>
                </a:solidFill>
              </a:rPr>
              <a:t>Twitter</a:t>
            </a:r>
            <a:r>
              <a:rPr lang="ja-JP" altLang="en-US" sz="2000" dirty="0">
                <a:solidFill>
                  <a:schemeClr val="tx1"/>
                </a:solidFill>
              </a:rPr>
              <a:t>など</a:t>
            </a:r>
          </a:p>
        </p:txBody>
      </p:sp>
      <p:sp>
        <p:nvSpPr>
          <p:cNvPr id="51209" name="スライド番号プレースホルダー 3">
            <a:extLst>
              <a:ext uri="{FF2B5EF4-FFF2-40B4-BE49-F238E27FC236}">
                <a16:creationId xmlns:a16="http://schemas.microsoft.com/office/drawing/2014/main" id="{46C2E85C-73A8-E94B-A549-9CE3ED6F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3620601-1EBE-4016-81CD-8CEA0C2AD423}" type="slidenum">
              <a:rPr lang="en-US" altLang="ja-JP" sz="2000"/>
              <a:pPr/>
              <a:t>24</a:t>
            </a:fld>
            <a:endParaRPr lang="en-US" altLang="ja-JP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1F0EB58-A9FA-3057-2C59-D61C8983B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4328" y="5047827"/>
            <a:ext cx="1656185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442ACD2C-F712-7058-85E3-BA69A8290E68}"/>
              </a:ext>
            </a:extLst>
          </p:cNvPr>
          <p:cNvSpPr/>
          <p:nvPr/>
        </p:nvSpPr>
        <p:spPr>
          <a:xfrm>
            <a:off x="323850" y="2155825"/>
            <a:ext cx="8208963" cy="19431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b="1" dirty="0">
                <a:solidFill>
                  <a:srgbClr val="FF0000"/>
                </a:solidFill>
              </a:rPr>
              <a:t>周りの大人に相談しよう！</a:t>
            </a:r>
          </a:p>
        </p:txBody>
      </p: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BD68A713-2D07-1EDB-217D-DE946C4FBCEB}"/>
              </a:ext>
            </a:extLst>
          </p:cNvPr>
          <p:cNvSpPr/>
          <p:nvPr/>
        </p:nvSpPr>
        <p:spPr>
          <a:xfrm>
            <a:off x="28575" y="4508500"/>
            <a:ext cx="4471988" cy="1728788"/>
          </a:xfrm>
          <a:prstGeom prst="wedgeEllipseCallout">
            <a:avLst>
              <a:gd name="adj1" fmla="val 25544"/>
              <a:gd name="adj2" fmla="val -6599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accent2"/>
                </a:solidFill>
              </a:rPr>
              <a:t>もちろん、最初から大人に相談するのもアリ！！</a:t>
            </a:r>
            <a:endParaRPr lang="ja-JP" altLang="en-US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253" name="テキスト ボックス 8">
            <a:extLst>
              <a:ext uri="{FF2B5EF4-FFF2-40B4-BE49-F238E27FC236}">
                <a16:creationId xmlns:a16="http://schemas.microsoft.com/office/drawing/2014/main" id="{1483F263-5B71-66A0-70FC-D64D2D9CC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3375"/>
            <a:ext cx="89281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4800"/>
              <a:t>友だち同士で</a:t>
            </a:r>
          </a:p>
          <a:p>
            <a:r>
              <a:rPr lang="ja-JP" altLang="en-US" sz="4800"/>
              <a:t>　解決できそうにないときは・・・？</a:t>
            </a:r>
          </a:p>
        </p:txBody>
      </p:sp>
      <p:sp>
        <p:nvSpPr>
          <p:cNvPr id="10" name="円形吹き出し 9">
            <a:extLst>
              <a:ext uri="{FF2B5EF4-FFF2-40B4-BE49-F238E27FC236}">
                <a16:creationId xmlns:a16="http://schemas.microsoft.com/office/drawing/2014/main" id="{A324493C-8F94-02C9-54E5-150458A112DD}"/>
              </a:ext>
            </a:extLst>
          </p:cNvPr>
          <p:cNvSpPr/>
          <p:nvPr/>
        </p:nvSpPr>
        <p:spPr>
          <a:xfrm>
            <a:off x="4284663" y="4352925"/>
            <a:ext cx="3455987" cy="2111375"/>
          </a:xfrm>
          <a:prstGeom prst="wedgeEllipseCallout">
            <a:avLst>
              <a:gd name="adj1" fmla="val -18426"/>
              <a:gd name="adj2" fmla="val -5905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accent2"/>
                </a:solidFill>
              </a:rPr>
              <a:t>相談を受けた場合は友だちにすすめよう</a:t>
            </a:r>
          </a:p>
        </p:txBody>
      </p:sp>
      <p:sp>
        <p:nvSpPr>
          <p:cNvPr id="53255" name="スライド番号プレースホルダー 1">
            <a:extLst>
              <a:ext uri="{FF2B5EF4-FFF2-40B4-BE49-F238E27FC236}">
                <a16:creationId xmlns:a16="http://schemas.microsoft.com/office/drawing/2014/main" id="{FC73EB5B-3F6A-99C8-72DD-9186F3A3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192D524-77EA-4214-83AE-34CD56B64298}" type="slidenum">
              <a:rPr lang="en-US" altLang="ja-JP" sz="2000"/>
              <a:pPr/>
              <a:t>25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図 1">
            <a:extLst>
              <a:ext uri="{FF2B5EF4-FFF2-40B4-BE49-F238E27FC236}">
                <a16:creationId xmlns:a16="http://schemas.microsoft.com/office/drawing/2014/main" id="{D9211E56-4A76-0DE4-D14C-0DD9C9C1E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14775"/>
            <a:ext cx="28813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>
            <a:extLst>
              <a:ext uri="{FF2B5EF4-FFF2-40B4-BE49-F238E27FC236}">
                <a16:creationId xmlns:a16="http://schemas.microsoft.com/office/drawing/2014/main" id="{FDE5C46A-F7B6-DA31-2DB7-7AEC6868E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9144000" cy="1331912"/>
          </a:xfrm>
        </p:spPr>
        <p:txBody>
          <a:bodyPr/>
          <a:lstStyle/>
          <a:p>
            <a:pPr eaLnBrk="1" hangingPunct="1"/>
            <a:r>
              <a:rPr lang="ja-JP" altLang="en-US" sz="4000" b="1"/>
              <a:t>　</a:t>
            </a:r>
            <a:r>
              <a:rPr lang="ja-JP" altLang="en-US" sz="4400" b="1"/>
              <a:t>もし、友だちから</a:t>
            </a:r>
            <a:br>
              <a:rPr lang="en-US" altLang="ja-JP" sz="4400" b="1"/>
            </a:br>
            <a:r>
              <a:rPr lang="ja-JP" altLang="en-US" sz="4400" b="1"/>
              <a:t>　「誰にも言わないで」と言われたら？</a:t>
            </a:r>
          </a:p>
        </p:txBody>
      </p:sp>
      <p:sp>
        <p:nvSpPr>
          <p:cNvPr id="3" name="角丸四角形吹き出し 2">
            <a:extLst>
              <a:ext uri="{FF2B5EF4-FFF2-40B4-BE49-F238E27FC236}">
                <a16:creationId xmlns:a16="http://schemas.microsoft.com/office/drawing/2014/main" id="{A25F3D67-8F25-21E0-958C-FEFC8FFDB2E7}"/>
              </a:ext>
            </a:extLst>
          </p:cNvPr>
          <p:cNvSpPr/>
          <p:nvPr/>
        </p:nvSpPr>
        <p:spPr>
          <a:xfrm>
            <a:off x="5148263" y="2420938"/>
            <a:ext cx="3816350" cy="1735137"/>
          </a:xfrm>
          <a:prstGeom prst="wedgeRoundRectCallout">
            <a:avLst>
              <a:gd name="adj1" fmla="val -36831"/>
              <a:gd name="adj2" fmla="val 6685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○○ちゃんのことが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心配だよ</a:t>
            </a:r>
          </a:p>
        </p:txBody>
      </p:sp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F99767DA-F2CB-DF39-81D1-72400AB31487}"/>
              </a:ext>
            </a:extLst>
          </p:cNvPr>
          <p:cNvSpPr/>
          <p:nvPr/>
        </p:nvSpPr>
        <p:spPr>
          <a:xfrm>
            <a:off x="107950" y="1916113"/>
            <a:ext cx="4319588" cy="1873250"/>
          </a:xfrm>
          <a:prstGeom prst="wedgeRoundRectCallout">
            <a:avLst>
              <a:gd name="adj1" fmla="val 28936"/>
              <a:gd name="adj2" fmla="val 6286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大人（先生・親）に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相談した方がいいよ！</a:t>
            </a:r>
          </a:p>
        </p:txBody>
      </p:sp>
      <p:sp>
        <p:nvSpPr>
          <p:cNvPr id="55302" name="スライド番号プレースホルダー 1">
            <a:extLst>
              <a:ext uri="{FF2B5EF4-FFF2-40B4-BE49-F238E27FC236}">
                <a16:creationId xmlns:a16="http://schemas.microsoft.com/office/drawing/2014/main" id="{9A35F860-0390-3315-E81C-6AF585778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F558B7F6-235B-4B92-852A-9A4798AD37F8}" type="slidenum">
              <a:rPr lang="en-US" altLang="ja-JP" sz="2000"/>
              <a:pPr/>
              <a:t>26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051">
            <a:extLst>
              <a:ext uri="{FF2B5EF4-FFF2-40B4-BE49-F238E27FC236}">
                <a16:creationId xmlns:a16="http://schemas.microsoft.com/office/drawing/2014/main" id="{585D9757-023C-CB6E-F827-AE6B80E3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2811463"/>
            <a:ext cx="538956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accent6"/>
              </a:buClr>
              <a:defRPr/>
            </a:pPr>
            <a:r>
              <a:rPr lang="ja-JP" altLang="en-US" b="1" dirty="0">
                <a:latin typeface="+mn-ea"/>
              </a:rPr>
              <a:t>担任の先生</a:t>
            </a:r>
            <a:endParaRPr lang="en-US" altLang="ja-JP" b="1" dirty="0">
              <a:latin typeface="+mn-ea"/>
            </a:endParaRPr>
          </a:p>
          <a:p>
            <a:pPr eaLnBrk="1" hangingPunct="1">
              <a:buClr>
                <a:schemeClr val="accent6"/>
              </a:buClr>
              <a:defRPr/>
            </a:pPr>
            <a:r>
              <a:rPr lang="ja-JP" altLang="en-US" b="1" dirty="0">
                <a:latin typeface="+mn-ea"/>
              </a:rPr>
              <a:t>部活動の顧問の先生</a:t>
            </a:r>
            <a:endParaRPr lang="en-US" altLang="ja-JP" b="1" dirty="0">
              <a:latin typeface="+mn-ea"/>
            </a:endParaRPr>
          </a:p>
          <a:p>
            <a:pPr eaLnBrk="1" hangingPunct="1">
              <a:buClr>
                <a:schemeClr val="accent6"/>
              </a:buClr>
              <a:defRPr/>
            </a:pPr>
            <a:r>
              <a:rPr lang="ja-JP" altLang="en-US" b="1" dirty="0">
                <a:latin typeface="+mn-ea"/>
              </a:rPr>
              <a:t>地域の保健師　など</a:t>
            </a:r>
            <a:endParaRPr lang="en-US" altLang="ja-JP" b="1" dirty="0">
              <a:latin typeface="+mn-ea"/>
            </a:endParaRPr>
          </a:p>
          <a:p>
            <a:pPr marL="0" indent="0" eaLnBrk="1" hangingPunct="1">
              <a:buClr>
                <a:schemeClr val="accent6"/>
              </a:buClr>
              <a:buFont typeface="Wingdings" pitchFamily="2" charset="2"/>
              <a:buNone/>
              <a:defRPr/>
            </a:pPr>
            <a:endParaRPr lang="en-US" altLang="ja-JP" sz="3600" b="1" dirty="0">
              <a:latin typeface="+mn-ea"/>
            </a:endParaRPr>
          </a:p>
          <a:p>
            <a:pPr marL="0" indent="0" eaLnBrk="1" hangingPunct="1">
              <a:buClr>
                <a:schemeClr val="accent6"/>
              </a:buClr>
              <a:buFont typeface="Wingdings" pitchFamily="2" charset="2"/>
              <a:buNone/>
              <a:defRPr/>
            </a:pPr>
            <a:endParaRPr lang="en-US" altLang="ja-JP" sz="4000" b="1" dirty="0">
              <a:latin typeface="+mn-ea"/>
            </a:endParaRPr>
          </a:p>
          <a:p>
            <a:pPr eaLnBrk="1" hangingPunct="1">
              <a:buClr>
                <a:schemeClr val="accent6"/>
              </a:buClr>
              <a:defRPr/>
            </a:pPr>
            <a:endParaRPr lang="en-US" altLang="ja-JP" sz="4000" b="1" dirty="0">
              <a:latin typeface="+mn-ea"/>
            </a:endParaRPr>
          </a:p>
          <a:p>
            <a:pPr eaLnBrk="1" hangingPunct="1">
              <a:buClr>
                <a:schemeClr val="accent6"/>
              </a:buClr>
              <a:defRPr/>
            </a:pPr>
            <a:endParaRPr lang="en-US" altLang="ja-JP" b="1" dirty="0">
              <a:latin typeface="+mn-ea"/>
            </a:endParaRPr>
          </a:p>
          <a:p>
            <a:pPr eaLnBrk="1" hangingPunct="1">
              <a:buClr>
                <a:schemeClr val="accent6"/>
              </a:buClr>
              <a:defRPr/>
            </a:pPr>
            <a:endParaRPr lang="ja-JP" altLang="en-US" b="1" dirty="0">
              <a:latin typeface="+mn-ea"/>
            </a:endParaRPr>
          </a:p>
          <a:p>
            <a:pPr eaLnBrk="1" hangingPunct="1">
              <a:buClr>
                <a:schemeClr val="accent6"/>
              </a:buClr>
              <a:buFont typeface="Wingdings" pitchFamily="2" charset="2"/>
              <a:buNone/>
              <a:defRPr/>
            </a:pPr>
            <a:endParaRPr lang="ja-JP" altLang="en-US" dirty="0"/>
          </a:p>
          <a:p>
            <a:pPr eaLnBrk="1" hangingPunct="1">
              <a:buClr>
                <a:schemeClr val="accent6"/>
              </a:buClr>
              <a:defRPr/>
            </a:pPr>
            <a:endParaRPr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6DE978B-6BFC-336A-F5E3-C3E1F33D2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713788" cy="2087563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accent4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身近にいる</a:t>
            </a:r>
            <a:endParaRPr lang="en-US" altLang="ja-JP" sz="5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信頼できる大人に相談して！</a:t>
            </a:r>
          </a:p>
        </p:txBody>
      </p:sp>
      <p:sp>
        <p:nvSpPr>
          <p:cNvPr id="9" name="Rectangle 2051">
            <a:extLst>
              <a:ext uri="{FF2B5EF4-FFF2-40B4-BE49-F238E27FC236}">
                <a16:creationId xmlns:a16="http://schemas.microsoft.com/office/drawing/2014/main" id="{7575E419-5D8C-2A88-FF38-84971F930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811463"/>
            <a:ext cx="4464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accent6"/>
              </a:buClr>
              <a:defRPr/>
            </a:pPr>
            <a:r>
              <a:rPr lang="ja-JP" altLang="en-US" b="1" dirty="0">
                <a:latin typeface="+mn-ea"/>
              </a:rPr>
              <a:t>家族</a:t>
            </a:r>
            <a:endParaRPr lang="en-US" altLang="ja-JP" b="1" dirty="0">
              <a:latin typeface="+mn-ea"/>
            </a:endParaRPr>
          </a:p>
          <a:p>
            <a:pPr eaLnBrk="1" hangingPunct="1">
              <a:buClr>
                <a:schemeClr val="accent6"/>
              </a:buClr>
              <a:defRPr/>
            </a:pPr>
            <a:r>
              <a:rPr lang="ja-JP" altLang="en-US" b="1" dirty="0">
                <a:latin typeface="+mn-ea"/>
              </a:rPr>
              <a:t>養護教諭</a:t>
            </a:r>
            <a:endParaRPr lang="en-US" altLang="ja-JP" b="1" dirty="0">
              <a:latin typeface="+mn-ea"/>
            </a:endParaRPr>
          </a:p>
          <a:p>
            <a:pPr marL="0" indent="0" eaLnBrk="1" hangingPunct="1">
              <a:buClr>
                <a:schemeClr val="accent6"/>
              </a:buClr>
              <a:buFont typeface="Wingdings" pitchFamily="2" charset="2"/>
              <a:buNone/>
              <a:defRPr/>
            </a:pPr>
            <a:r>
              <a:rPr lang="ja-JP" altLang="en-US" b="1" dirty="0">
                <a:latin typeface="+mn-ea"/>
              </a:rPr>
              <a:t>　（保健室の先生）</a:t>
            </a:r>
            <a:endParaRPr lang="en-US" altLang="ja-JP" b="1" dirty="0">
              <a:latin typeface="+mn-ea"/>
            </a:endParaRPr>
          </a:p>
          <a:p>
            <a:pPr eaLnBrk="1" hangingPunct="1">
              <a:buClr>
                <a:schemeClr val="accent6"/>
              </a:buClr>
              <a:defRPr/>
            </a:pPr>
            <a:r>
              <a:rPr lang="ja-JP" altLang="en-US" b="1" dirty="0">
                <a:latin typeface="+mn-ea"/>
              </a:rPr>
              <a:t>スクールカウンセラー</a:t>
            </a:r>
            <a:endParaRPr lang="en-US" altLang="ja-JP" b="1" dirty="0">
              <a:latin typeface="+mn-ea"/>
            </a:endParaRPr>
          </a:p>
          <a:p>
            <a:pPr marL="0" indent="0" eaLnBrk="1" hangingPunct="1">
              <a:buClr>
                <a:schemeClr val="accent6"/>
              </a:buClr>
              <a:buFont typeface="Wingdings" pitchFamily="2" charset="2"/>
              <a:buNone/>
              <a:defRPr/>
            </a:pPr>
            <a:endParaRPr lang="en-US" altLang="ja-JP" sz="3600" b="1" dirty="0">
              <a:latin typeface="+mn-ea"/>
            </a:endParaRPr>
          </a:p>
          <a:p>
            <a:pPr marL="0" indent="0" eaLnBrk="1" hangingPunct="1">
              <a:buClr>
                <a:schemeClr val="accent6"/>
              </a:buClr>
              <a:buFont typeface="Wingdings" pitchFamily="2" charset="2"/>
              <a:buNone/>
              <a:defRPr/>
            </a:pPr>
            <a:endParaRPr lang="en-US" altLang="ja-JP" sz="4000" b="1" dirty="0">
              <a:latin typeface="+mn-ea"/>
            </a:endParaRPr>
          </a:p>
          <a:p>
            <a:pPr eaLnBrk="1" hangingPunct="1">
              <a:buClr>
                <a:schemeClr val="accent6"/>
              </a:buClr>
              <a:defRPr/>
            </a:pPr>
            <a:endParaRPr lang="en-US" altLang="ja-JP" sz="4000" b="1" dirty="0">
              <a:latin typeface="+mn-ea"/>
            </a:endParaRPr>
          </a:p>
          <a:p>
            <a:pPr eaLnBrk="1" hangingPunct="1">
              <a:buClr>
                <a:schemeClr val="accent6"/>
              </a:buClr>
              <a:defRPr/>
            </a:pPr>
            <a:endParaRPr lang="en-US" altLang="ja-JP" b="1" dirty="0">
              <a:latin typeface="+mn-ea"/>
            </a:endParaRPr>
          </a:p>
          <a:p>
            <a:pPr eaLnBrk="1" hangingPunct="1">
              <a:buClr>
                <a:schemeClr val="accent6"/>
              </a:buClr>
              <a:defRPr/>
            </a:pPr>
            <a:endParaRPr lang="ja-JP" altLang="en-US" b="1" dirty="0">
              <a:latin typeface="+mn-ea"/>
            </a:endParaRPr>
          </a:p>
          <a:p>
            <a:pPr eaLnBrk="1" hangingPunct="1">
              <a:buClr>
                <a:schemeClr val="accent6"/>
              </a:buClr>
              <a:buFont typeface="Wingdings" pitchFamily="2" charset="2"/>
              <a:buNone/>
              <a:defRPr/>
            </a:pPr>
            <a:endParaRPr lang="ja-JP" altLang="en-US" dirty="0"/>
          </a:p>
          <a:p>
            <a:pPr eaLnBrk="1" hangingPunct="1">
              <a:buClr>
                <a:schemeClr val="accent6"/>
              </a:buClr>
              <a:defRPr/>
            </a:pPr>
            <a:endParaRPr lang="ja-JP" altLang="en-US" dirty="0"/>
          </a:p>
        </p:txBody>
      </p:sp>
      <p:sp>
        <p:nvSpPr>
          <p:cNvPr id="10" name="Rectangle 2051">
            <a:extLst>
              <a:ext uri="{FF2B5EF4-FFF2-40B4-BE49-F238E27FC236}">
                <a16:creationId xmlns:a16="http://schemas.microsoft.com/office/drawing/2014/main" id="{602F27A5-9199-AFEA-AE08-A88D7DE8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5661025"/>
            <a:ext cx="88931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ja-JP" altLang="en-US" sz="3600" b="1" dirty="0">
                <a:solidFill>
                  <a:srgbClr val="FF0000"/>
                </a:solidFill>
                <a:latin typeface="+mn-ea"/>
              </a:rPr>
              <a:t>相談しやすいと思う人に話してみてください</a:t>
            </a:r>
            <a:endParaRPr lang="en-US" altLang="ja-JP" sz="3600" b="1" dirty="0">
              <a:latin typeface="+mn-ea"/>
            </a:endParaRPr>
          </a:p>
          <a:p>
            <a:pPr eaLnBrk="1" hangingPunct="1">
              <a:defRPr/>
            </a:pPr>
            <a:endParaRPr lang="en-US" altLang="ja-JP" b="1" dirty="0">
              <a:latin typeface="+mn-ea"/>
            </a:endParaRPr>
          </a:p>
          <a:p>
            <a:pPr eaLnBrk="1" hangingPunct="1">
              <a:defRPr/>
            </a:pPr>
            <a:endParaRPr lang="ja-JP" altLang="en-US" b="1" dirty="0">
              <a:latin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ja-JP" altLang="en-US" dirty="0"/>
          </a:p>
          <a:p>
            <a:pPr eaLnBrk="1" hangingPunct="1">
              <a:defRPr/>
            </a:pPr>
            <a:endParaRPr lang="ja-JP" altLang="en-US" dirty="0"/>
          </a:p>
        </p:txBody>
      </p:sp>
      <p:sp>
        <p:nvSpPr>
          <p:cNvPr id="57350" name="スライド番号プレースホルダー 1">
            <a:extLst>
              <a:ext uri="{FF2B5EF4-FFF2-40B4-BE49-F238E27FC236}">
                <a16:creationId xmlns:a16="http://schemas.microsoft.com/office/drawing/2014/main" id="{C4E2DA89-2C76-8174-5F8C-44E16B21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CFA5231-DA71-4C8E-A2E7-E1456774233D}" type="slidenum">
              <a:rPr lang="en-US" altLang="ja-JP" sz="2000"/>
              <a:pPr/>
              <a:t>27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33AC6BF-58CC-9ABF-0D6F-30477BC34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8344" y="5306837"/>
            <a:ext cx="1412950" cy="14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形吹き出し 2">
            <a:extLst>
              <a:ext uri="{FF2B5EF4-FFF2-40B4-BE49-F238E27FC236}">
                <a16:creationId xmlns:a16="http://schemas.microsoft.com/office/drawing/2014/main" id="{E361395A-1D90-9961-E605-8C6B98079224}"/>
              </a:ext>
            </a:extLst>
          </p:cNvPr>
          <p:cNvSpPr/>
          <p:nvPr/>
        </p:nvSpPr>
        <p:spPr>
          <a:xfrm>
            <a:off x="107950" y="115888"/>
            <a:ext cx="8848725" cy="187325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分かってくれる大人は</a:t>
            </a:r>
            <a:endParaRPr lang="en-US" altLang="ja-JP" sz="46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>
              <a:defRPr/>
            </a:pPr>
            <a:r>
              <a:rPr lang="ja-JP" altLang="en-US" sz="4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必ずいます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D1ECB9-2609-49C1-942D-763968327819}"/>
              </a:ext>
            </a:extLst>
          </p:cNvPr>
          <p:cNvSpPr txBox="1"/>
          <p:nvPr/>
        </p:nvSpPr>
        <p:spPr>
          <a:xfrm>
            <a:off x="242888" y="2420938"/>
            <a:ext cx="8713787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Clr>
                <a:schemeClr val="accent6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ja-JP" altLang="en-US" sz="3200" b="1" dirty="0"/>
              <a:t>勇気をふりしぼって相談しても、</a:t>
            </a:r>
            <a:endParaRPr lang="en-US" altLang="ja-JP" sz="3200" b="1" dirty="0"/>
          </a:p>
          <a:p>
            <a:pPr>
              <a:defRPr/>
            </a:pPr>
            <a:r>
              <a:rPr lang="ja-JP" altLang="en-US" sz="3200" b="1" dirty="0"/>
              <a:t>「気持ちを分かってもらえない」と思うことも・・・</a:t>
            </a:r>
            <a:endParaRPr lang="en-US" altLang="ja-JP" sz="3200" b="1" dirty="0"/>
          </a:p>
          <a:p>
            <a:pPr>
              <a:defRPr/>
            </a:pPr>
            <a:r>
              <a:rPr lang="ja-JP" altLang="en-US" sz="1600" dirty="0"/>
              <a:t>　　　　　　　　　　　　　　</a:t>
            </a:r>
            <a:endParaRPr lang="en-US" altLang="ja-JP" sz="1600" dirty="0"/>
          </a:p>
          <a:p>
            <a:pPr marL="457200" indent="-457200">
              <a:buClr>
                <a:schemeClr val="accent6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ja-JP" altLang="en-US" sz="3200" b="1" dirty="0"/>
              <a:t>実は、分かってくれる大人に出会うのは、</a:t>
            </a:r>
            <a:endParaRPr lang="en-US" altLang="ja-JP" sz="3200" b="1" dirty="0"/>
          </a:p>
          <a:p>
            <a:pPr>
              <a:defRPr/>
            </a:pPr>
            <a:r>
              <a:rPr lang="ja-JP" altLang="en-US" sz="3200" b="1" dirty="0"/>
              <a:t>大変な場合もある</a:t>
            </a:r>
            <a:endParaRPr lang="en-US" altLang="ja-JP" sz="3200" b="1" dirty="0"/>
          </a:p>
          <a:p>
            <a:pPr>
              <a:defRPr/>
            </a:pPr>
            <a:r>
              <a:rPr lang="ja-JP" altLang="en-US" sz="1600" dirty="0"/>
              <a:t>　　　　　　</a:t>
            </a:r>
            <a:endParaRPr lang="en-US" altLang="ja-JP" sz="1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D18152-6BAE-506A-09A3-981BFC30DCD1}"/>
              </a:ext>
            </a:extLst>
          </p:cNvPr>
          <p:cNvSpPr txBox="1"/>
          <p:nvPr/>
        </p:nvSpPr>
        <p:spPr>
          <a:xfrm>
            <a:off x="292100" y="4645025"/>
            <a:ext cx="8480425" cy="1225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500"/>
              </a:lnSpc>
              <a:buClr>
                <a:schemeClr val="accent6"/>
              </a:buClr>
              <a:buSzPct val="90000"/>
              <a:defRPr/>
            </a:pPr>
            <a:r>
              <a:rPr lang="ja-JP" altLang="en-US" dirty="0">
                <a:solidFill>
                  <a:srgbClr val="FF0000"/>
                </a:solidFill>
              </a:rPr>
              <a:t>　　　　　　　　　　　 　  </a:t>
            </a:r>
            <a:r>
              <a:rPr lang="ja-JP" altLang="en-US" sz="2000" b="1" dirty="0">
                <a:solidFill>
                  <a:srgbClr val="FF0000"/>
                </a:solidFill>
              </a:rPr>
              <a:t>き　　　　　　　　　　　　　　　　　　　　　　　　　　　　　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457200" indent="-457200">
              <a:lnSpc>
                <a:spcPts val="2500"/>
              </a:lnSpc>
              <a:buClr>
                <a:schemeClr val="accent6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ja-JP" altLang="en-US" sz="3200" b="1" dirty="0">
                <a:solidFill>
                  <a:srgbClr val="FF0000"/>
                </a:solidFill>
              </a:rPr>
              <a:t>一人に話して「聴いてもらえない」と思っても、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sz="3200" b="1" dirty="0">
                <a:solidFill>
                  <a:srgbClr val="FF0000"/>
                </a:solidFill>
              </a:rPr>
              <a:t>あきらめずに他の大人に相談してみて！</a:t>
            </a:r>
            <a:endParaRPr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59398" name="スライド番号プレースホルダー 1">
            <a:extLst>
              <a:ext uri="{FF2B5EF4-FFF2-40B4-BE49-F238E27FC236}">
                <a16:creationId xmlns:a16="http://schemas.microsoft.com/office/drawing/2014/main" id="{E1E708EB-6F81-3989-8C3A-CA65F6F9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DCFB692-8A04-42F3-8D0B-73A1E84A3AC0}" type="slidenum">
              <a:rPr lang="en-US" altLang="ja-JP" sz="2000"/>
              <a:pPr/>
              <a:t>28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>
            <a:extLst>
              <a:ext uri="{FF2B5EF4-FFF2-40B4-BE49-F238E27FC236}">
                <a16:creationId xmlns:a16="http://schemas.microsoft.com/office/drawing/2014/main" id="{B089DDAA-FEE3-9514-AEF7-C1DA5918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60350"/>
            <a:ext cx="8928100" cy="165576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相談する</a:t>
            </a:r>
            <a:br>
              <a:rPr lang="en-US" altLang="ja-JP" sz="4400" b="1" dirty="0">
                <a:solidFill>
                  <a:srgbClr val="FF0000"/>
                </a:solidFill>
              </a:rPr>
            </a:br>
            <a:r>
              <a:rPr lang="ja-JP" altLang="en-US" sz="4400" b="1" dirty="0">
                <a:solidFill>
                  <a:srgbClr val="FF0000"/>
                </a:solidFill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＝「自分の思い」を言葉にしてみる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9D4609-AE35-C20F-AAA9-4E7219140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2133600"/>
            <a:ext cx="7634287" cy="4114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ja-JP" altLang="en-US" dirty="0"/>
              <a:t>　</a:t>
            </a:r>
            <a:endParaRPr lang="en-US" altLang="ja-JP" dirty="0"/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ja-JP" altLang="en-US" sz="3600" b="1" dirty="0"/>
              <a:t>相談しているうちに、「自分ってこんなふうに思っていたんだ。」と気づくことができる。</a:t>
            </a:r>
            <a:endParaRPr lang="en-US" altLang="ja-JP" sz="3600" b="1" dirty="0"/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ja-JP" altLang="en-US" sz="3600" b="1" dirty="0"/>
              <a:t>自分のことを客観的に見られる。</a:t>
            </a:r>
            <a:endParaRPr lang="en-US" altLang="ja-JP" sz="3600" b="1" dirty="0"/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ja-JP" altLang="en-US" sz="3600" b="1" dirty="0"/>
              <a:t>自分の気持ちが整理されて、心の苦しさが軽くなる。</a:t>
            </a:r>
            <a:endParaRPr lang="en-US" altLang="ja-JP" sz="3600" b="1" dirty="0"/>
          </a:p>
        </p:txBody>
      </p:sp>
      <p:pic>
        <p:nvPicPr>
          <p:cNvPr id="40964" name="図 3">
            <a:extLst>
              <a:ext uri="{FF2B5EF4-FFF2-40B4-BE49-F238E27FC236}">
                <a16:creationId xmlns:a16="http://schemas.microsoft.com/office/drawing/2014/main" id="{1A943013-E53E-67A9-9A8E-661C93A4B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825" y="5292439"/>
            <a:ext cx="1160463" cy="142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スライド番号プレースホルダー 1">
            <a:extLst>
              <a:ext uri="{FF2B5EF4-FFF2-40B4-BE49-F238E27FC236}">
                <a16:creationId xmlns:a16="http://schemas.microsoft.com/office/drawing/2014/main" id="{AAC49B2F-3855-AC28-6B45-35AA868D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DBBF06FC-03A9-4167-9AF2-B9127C2BB2EE}" type="slidenum">
              <a:rPr lang="en-US" altLang="ja-JP" sz="2000"/>
              <a:pPr/>
              <a:t>29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0">
            <a:extLst>
              <a:ext uri="{FF2B5EF4-FFF2-40B4-BE49-F238E27FC236}">
                <a16:creationId xmlns:a16="http://schemas.microsoft.com/office/drawing/2014/main" id="{8262729B-A4F3-5FFE-4C5C-9E6FCE17F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924175"/>
            <a:ext cx="7416800" cy="3706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5400" b="1" dirty="0">
                <a:latin typeface="+mn-ea"/>
                <a:ea typeface="+mn-ea"/>
              </a:rPr>
              <a:t> 自分なりにがんばって</a:t>
            </a:r>
            <a:endParaRPr lang="en-US" altLang="ja-JP" sz="54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5400" b="1" dirty="0">
                <a:latin typeface="+mn-ea"/>
                <a:ea typeface="+mn-ea"/>
              </a:rPr>
              <a:t> 生きてきた皆さんは、</a:t>
            </a:r>
            <a:endParaRPr lang="en-US" altLang="ja-JP" sz="5400" b="1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5400" b="1" dirty="0">
                <a:solidFill>
                  <a:srgbClr val="FF0000"/>
                </a:solidFill>
                <a:latin typeface="+mn-ea"/>
                <a:ea typeface="+mn-ea"/>
              </a:rPr>
              <a:t> 一人一人がとても</a:t>
            </a:r>
            <a:endParaRPr lang="en-US" altLang="ja-JP" sz="5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5400" b="1" dirty="0">
                <a:solidFill>
                  <a:srgbClr val="FF0000"/>
                </a:solidFill>
                <a:latin typeface="+mn-ea"/>
                <a:ea typeface="+mn-ea"/>
              </a:rPr>
              <a:t> 大切な存在</a:t>
            </a:r>
            <a:r>
              <a:rPr lang="ja-JP" altLang="en-US" sz="5400" b="1" dirty="0">
                <a:latin typeface="+mn-ea"/>
                <a:ea typeface="+mn-ea"/>
              </a:rPr>
              <a:t>です。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216853-F207-89FA-8432-D722A1B9C16A}"/>
              </a:ext>
            </a:extLst>
          </p:cNvPr>
          <p:cNvSpPr txBox="1"/>
          <p:nvPr/>
        </p:nvSpPr>
        <p:spPr>
          <a:xfrm>
            <a:off x="755650" y="333375"/>
            <a:ext cx="8064500" cy="298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Clr>
                <a:schemeClr val="accent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ja-JP" altLang="en-US" sz="4400" dirty="0"/>
              <a:t>大切にされてこなかった</a:t>
            </a:r>
            <a:endParaRPr lang="en-US" altLang="ja-JP" sz="4400" dirty="0"/>
          </a:p>
          <a:p>
            <a:pPr marL="571500" indent="-571500">
              <a:buClr>
                <a:schemeClr val="accent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ja-JP" altLang="en-US" sz="4400" dirty="0"/>
              <a:t>自分に自信がもてない</a:t>
            </a:r>
            <a:endParaRPr lang="en-US" altLang="ja-JP" sz="4400" dirty="0"/>
          </a:p>
          <a:p>
            <a:pPr marL="571500" indent="-571500">
              <a:buClr>
                <a:schemeClr val="accent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ja-JP" altLang="en-US" sz="4400" dirty="0"/>
              <a:t>大変なことがあった</a:t>
            </a:r>
            <a:r>
              <a:rPr lang="en-US" altLang="ja-JP" sz="4400" dirty="0"/>
              <a:t>…</a:t>
            </a:r>
            <a:br>
              <a:rPr lang="ja-JP" altLang="en-US" sz="4400" dirty="0"/>
            </a:br>
            <a:br>
              <a:rPr lang="ja-JP" altLang="en-US" dirty="0"/>
            </a:br>
            <a:endParaRPr lang="ja-JP" altLang="en-US" dirty="0"/>
          </a:p>
        </p:txBody>
      </p:sp>
      <p:sp>
        <p:nvSpPr>
          <p:cNvPr id="8196" name="スライド番号プレースホルダー 2">
            <a:extLst>
              <a:ext uri="{FF2B5EF4-FFF2-40B4-BE49-F238E27FC236}">
                <a16:creationId xmlns:a16="http://schemas.microsoft.com/office/drawing/2014/main" id="{6812B470-C622-67F7-8127-5FEF437B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F0E1EF45-58E1-4F02-99E2-11C6E8592FCC}" type="slidenum">
              <a:rPr lang="en-US" altLang="ja-JP" sz="2000"/>
              <a:pPr/>
              <a:t>3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157FF55-6495-0904-3D0A-4D8EF7632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176213"/>
            <a:ext cx="8064500" cy="1414462"/>
          </a:xfrm>
        </p:spPr>
        <p:txBody>
          <a:bodyPr/>
          <a:lstStyle/>
          <a:p>
            <a:pPr algn="ctr" eaLnBrk="1" hangingPunct="1"/>
            <a:r>
              <a:rPr lang="ja-JP" altLang="en-US" sz="5400" b="1"/>
              <a:t>皆さんに一番伝えたいこと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F070797-F9CC-56DD-80BE-CA3363F85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1695450"/>
            <a:ext cx="7788275" cy="935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accent4"/>
            </a:solidFill>
            <a:round/>
            <a:headEnd/>
            <a:tailEnd/>
          </a:ln>
        </p:spPr>
        <p:txBody>
          <a:bodyPr wrap="none"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ja-JP" altLang="en-US" sz="4800" b="1" dirty="0"/>
              <a:t>一人で悩みを抱え込まないで</a:t>
            </a:r>
            <a:endParaRPr lang="ja-JP" altLang="en-US" sz="48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D5DF50F-46BF-CA7A-6BD5-10F47E2A1241}"/>
              </a:ext>
            </a:extLst>
          </p:cNvPr>
          <p:cNvSpPr/>
          <p:nvPr/>
        </p:nvSpPr>
        <p:spPr bwMode="auto">
          <a:xfrm>
            <a:off x="1403350" y="3279775"/>
            <a:ext cx="5976938" cy="2736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5400" b="1" dirty="0">
                <a:solidFill>
                  <a:srgbClr val="FF0000"/>
                </a:solidFill>
                <a:latin typeface="+mn-ea"/>
                <a:ea typeface="ＭＳ Ｐゴシック" charset="-128"/>
              </a:rPr>
              <a:t>苦しい時には</a:t>
            </a:r>
            <a:endParaRPr lang="en-US" altLang="ja-JP" sz="5400" b="1" dirty="0">
              <a:solidFill>
                <a:srgbClr val="FF0000"/>
              </a:solidFill>
              <a:latin typeface="+mn-ea"/>
              <a:ea typeface="ＭＳ Ｐゴシック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5400" b="1" dirty="0">
                <a:solidFill>
                  <a:srgbClr val="FF0000"/>
                </a:solidFill>
                <a:latin typeface="+mn-ea"/>
                <a:ea typeface="ＭＳ Ｐゴシック" charset="-128"/>
              </a:rPr>
              <a:t>　　助けを求めて</a:t>
            </a:r>
            <a:endParaRPr lang="en-US" altLang="ja-JP" sz="5400" b="1" dirty="0">
              <a:solidFill>
                <a:srgbClr val="FF0000"/>
              </a:solidFill>
              <a:latin typeface="+mn-ea"/>
              <a:ea typeface="ＭＳ Ｐゴシック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5400" b="1" dirty="0">
                <a:solidFill>
                  <a:srgbClr val="FF0000"/>
                </a:solidFill>
                <a:latin typeface="+mn-ea"/>
                <a:ea typeface="ＭＳ Ｐゴシック" charset="-128"/>
              </a:rPr>
              <a:t>　　　　　　　</a:t>
            </a:r>
            <a:r>
              <a:rPr lang="ja-JP" altLang="en-US" sz="5400" b="1" dirty="0">
                <a:latin typeface="+mn-ea"/>
                <a:ea typeface="ＭＳ Ｐゴシック" charset="-128"/>
              </a:rPr>
              <a:t>ください</a:t>
            </a:r>
            <a:endParaRPr lang="ja-JP" altLang="en-US" sz="5400" dirty="0">
              <a:ea typeface="ＭＳ Ｐゴシック" charset="-128"/>
            </a:endParaRPr>
          </a:p>
        </p:txBody>
      </p:sp>
      <p:pic>
        <p:nvPicPr>
          <p:cNvPr id="63493" name="図 4">
            <a:extLst>
              <a:ext uri="{FF2B5EF4-FFF2-40B4-BE49-F238E27FC236}">
                <a16:creationId xmlns:a16="http://schemas.microsoft.com/office/drawing/2014/main" id="{001A10F4-6FC8-C6CB-0990-B599B499B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9055" y="5233569"/>
            <a:ext cx="1570037" cy="156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スライド番号プレースホルダー 3">
            <a:extLst>
              <a:ext uri="{FF2B5EF4-FFF2-40B4-BE49-F238E27FC236}">
                <a16:creationId xmlns:a16="http://schemas.microsoft.com/office/drawing/2014/main" id="{69A2D82F-9B90-FFCA-EA31-BA6622EF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C6E15FB-8942-4CB3-85F9-429E61D505AE}" type="slidenum">
              <a:rPr lang="en-US" altLang="ja-JP" sz="2000"/>
              <a:pPr/>
              <a:t>30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FD15F06F-DDA1-D5DB-43A3-9F98CD032C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838200"/>
            <a:ext cx="8496300" cy="3313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ja-JP" altLang="en-US" sz="7200" b="1">
                <a:solidFill>
                  <a:srgbClr val="FF0066"/>
                </a:solidFill>
              </a:rPr>
              <a:t>自分を大切に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ja-JP" altLang="en-US" sz="7200" b="1">
                <a:solidFill>
                  <a:srgbClr val="FF0066"/>
                </a:solidFill>
              </a:rPr>
              <a:t>相手を大切に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ja-JP" altLang="en-US" sz="7200" b="1">
                <a:solidFill>
                  <a:srgbClr val="FF0066"/>
                </a:solidFill>
              </a:rPr>
              <a:t>一人一人を大切に</a:t>
            </a:r>
          </a:p>
        </p:txBody>
      </p:sp>
      <p:pic>
        <p:nvPicPr>
          <p:cNvPr id="65539" name="図 1">
            <a:extLst>
              <a:ext uri="{FF2B5EF4-FFF2-40B4-BE49-F238E27FC236}">
                <a16:creationId xmlns:a16="http://schemas.microsoft.com/office/drawing/2014/main" id="{D0C59D26-567E-596E-D09B-CF018350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9125" y="4280794"/>
            <a:ext cx="1770063" cy="224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スライド番号プレースホルダー 1">
            <a:extLst>
              <a:ext uri="{FF2B5EF4-FFF2-40B4-BE49-F238E27FC236}">
                <a16:creationId xmlns:a16="http://schemas.microsoft.com/office/drawing/2014/main" id="{1BBFFE90-13DD-7D98-99F6-418FDB02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836214D-B74C-4F93-8462-837D7B271CF7}" type="slidenum">
              <a:rPr lang="en-US" altLang="ja-JP" sz="2000"/>
              <a:pPr/>
              <a:t>31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図 1">
            <a:extLst>
              <a:ext uri="{FF2B5EF4-FFF2-40B4-BE49-F238E27FC236}">
                <a16:creationId xmlns:a16="http://schemas.microsoft.com/office/drawing/2014/main" id="{A0EFCD36-5683-555A-2BD6-1A15EEF11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05263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2">
            <a:extLst>
              <a:ext uri="{FF2B5EF4-FFF2-40B4-BE49-F238E27FC236}">
                <a16:creationId xmlns:a16="http://schemas.microsoft.com/office/drawing/2014/main" id="{D99E8B38-3BF3-8D51-25B8-F8CC06F61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176213"/>
            <a:ext cx="7781925" cy="1414462"/>
          </a:xfrm>
        </p:spPr>
        <p:txBody>
          <a:bodyPr/>
          <a:lstStyle/>
          <a:p>
            <a:pPr eaLnBrk="1" hangingPunct="1"/>
            <a:r>
              <a:rPr lang="ja-JP" altLang="en-US" sz="4800" b="1"/>
              <a:t>誰に相談したらよいか</a:t>
            </a:r>
            <a:br>
              <a:rPr lang="en-US" altLang="ja-JP" sz="4800" b="1"/>
            </a:br>
            <a:r>
              <a:rPr lang="ja-JP" altLang="en-US" sz="4800" b="1"/>
              <a:t>　困ってしまったら･･･</a:t>
            </a:r>
          </a:p>
        </p:txBody>
      </p:sp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C9F4F35D-6D47-F6D2-8A0E-EFCAB0F6F09C}"/>
              </a:ext>
            </a:extLst>
          </p:cNvPr>
          <p:cNvSpPr/>
          <p:nvPr/>
        </p:nvSpPr>
        <p:spPr>
          <a:xfrm>
            <a:off x="179388" y="1982788"/>
            <a:ext cx="6292850" cy="4110037"/>
          </a:xfrm>
          <a:prstGeom prst="wedgeRoundRectCallout">
            <a:avLst>
              <a:gd name="adj1" fmla="val 57945"/>
              <a:gd name="adj2" fmla="val 2621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000" b="1" dirty="0">
                <a:solidFill>
                  <a:schemeClr val="accent6">
                    <a:lumMod val="50000"/>
                  </a:schemeClr>
                </a:solidFill>
              </a:rPr>
              <a:t>心の苦しさを</a:t>
            </a:r>
          </a:p>
          <a:p>
            <a:pPr>
              <a:defRPr/>
            </a:pPr>
            <a:r>
              <a:rPr lang="ja-JP" altLang="en-US" sz="4000" b="1" dirty="0">
                <a:solidFill>
                  <a:schemeClr val="accent6">
                    <a:lumMod val="50000"/>
                  </a:schemeClr>
                </a:solidFill>
              </a:rPr>
              <a:t>相談する場所</a:t>
            </a:r>
          </a:p>
          <a:p>
            <a:pPr>
              <a:defRPr/>
            </a:pPr>
            <a:r>
              <a:rPr lang="ja-JP" altLang="en-US" sz="4000" b="1" dirty="0">
                <a:solidFill>
                  <a:srgbClr val="FF0000"/>
                </a:solidFill>
              </a:rPr>
              <a:t>（相談機関）</a:t>
            </a:r>
            <a:r>
              <a:rPr lang="ja-JP" altLang="en-US" sz="4000" b="1" dirty="0">
                <a:solidFill>
                  <a:schemeClr val="accent6">
                    <a:lumMod val="50000"/>
                  </a:schemeClr>
                </a:solidFill>
              </a:rPr>
              <a:t>があります。</a:t>
            </a:r>
            <a:endParaRPr lang="en-US" altLang="ja-JP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en-US" altLang="ja-JP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ja-JP" sz="3600" b="1" dirty="0">
                <a:solidFill>
                  <a:schemeClr val="accent6">
                    <a:lumMod val="50000"/>
                  </a:schemeClr>
                </a:solidFill>
              </a:rPr>
              <a:t>※</a:t>
            </a:r>
            <a:r>
              <a:rPr lang="ja-JP" altLang="en-US" sz="3600" b="1" dirty="0">
                <a:solidFill>
                  <a:schemeClr val="accent6">
                    <a:lumMod val="50000"/>
                  </a:schemeClr>
                </a:solidFill>
              </a:rPr>
              <a:t>相談機関に電話で相談</a:t>
            </a:r>
            <a:endParaRPr lang="en-US" altLang="ja-JP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ja-JP" altLang="en-US" sz="3600" b="1" dirty="0">
                <a:solidFill>
                  <a:schemeClr val="accent6">
                    <a:lumMod val="50000"/>
                  </a:schemeClr>
                </a:solidFill>
              </a:rPr>
              <a:t>　するのも一つです。</a:t>
            </a:r>
          </a:p>
        </p:txBody>
      </p:sp>
      <p:sp>
        <p:nvSpPr>
          <p:cNvPr id="67589" name="スライド番号プレースホルダー 1">
            <a:extLst>
              <a:ext uri="{FF2B5EF4-FFF2-40B4-BE49-F238E27FC236}">
                <a16:creationId xmlns:a16="http://schemas.microsoft.com/office/drawing/2014/main" id="{EA95A3F1-0494-20F3-BDAD-64567B5A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27AC9C4-1087-4720-892D-6DC066F7896E}" type="slidenum">
              <a:rPr lang="en-US" altLang="ja-JP" sz="2000"/>
              <a:pPr/>
              <a:t>32</a:t>
            </a:fld>
            <a:endParaRPr lang="en-US" altLang="ja-JP"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7">
            <a:extLst>
              <a:ext uri="{FF2B5EF4-FFF2-40B4-BE49-F238E27FC236}">
                <a16:creationId xmlns:a16="http://schemas.microsoft.com/office/drawing/2014/main" id="{83E9E914-A42E-E261-4C61-CADCDB7540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6013" y="3644900"/>
            <a:ext cx="7772400" cy="28876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7200" b="1">
                <a:ea typeface="ＭＳ Ｐ明朝" panose="02020600040205080304" pitchFamily="18" charset="-128"/>
              </a:rPr>
              <a:t>ワカバ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7200" b="1">
                <a:ea typeface="ＭＳ Ｐ明朝" panose="02020600040205080304" pitchFamily="18" charset="-128"/>
              </a:rPr>
              <a:t>あかり</a:t>
            </a:r>
            <a:r>
              <a:rPr lang="ja-JP" altLang="en-US" sz="2400" b="1">
                <a:ea typeface="ＭＳ Ｐ明朝" panose="02020600040205080304" pitchFamily="18" charset="-128"/>
              </a:rPr>
              <a:t>　　　　　　　　　</a:t>
            </a:r>
            <a:r>
              <a:rPr lang="ja-JP" altLang="en-US" sz="2400"/>
              <a:t>映像協力</a:t>
            </a:r>
            <a:r>
              <a:rPr lang="ja-JP" altLang="ja-JP" sz="2400"/>
              <a:t>：株式会社</a:t>
            </a:r>
            <a:r>
              <a:rPr lang="en-US" altLang="ja-JP" sz="2400"/>
              <a:t> </a:t>
            </a:r>
            <a:r>
              <a:rPr lang="ja-JP" altLang="ja-JP" sz="2400"/>
              <a:t>喝采</a:t>
            </a:r>
            <a:endParaRPr lang="en-US" altLang="ja-JP" sz="2400">
              <a:ea typeface="ＭＳ Ｐ明朝" panose="02020600040205080304" pitchFamily="18" charset="-128"/>
            </a:endParaRPr>
          </a:p>
        </p:txBody>
      </p:sp>
      <p:sp>
        <p:nvSpPr>
          <p:cNvPr id="69635" name="Line 1028">
            <a:extLst>
              <a:ext uri="{FF2B5EF4-FFF2-40B4-BE49-F238E27FC236}">
                <a16:creationId xmlns:a16="http://schemas.microsoft.com/office/drawing/2014/main" id="{E9BDC2FE-DAD5-DB46-44F9-432F8CF56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4941888"/>
            <a:ext cx="7200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69636" name="スライド番号プレースホルダー 1">
            <a:extLst>
              <a:ext uri="{FF2B5EF4-FFF2-40B4-BE49-F238E27FC236}">
                <a16:creationId xmlns:a16="http://schemas.microsoft.com/office/drawing/2014/main" id="{6E771128-531C-FE87-4294-346FA45F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F6116CD-0D6E-4C0E-9110-8199E9B6DEB7}" type="slidenum">
              <a:rPr lang="en-US" altLang="ja-JP" sz="2000"/>
              <a:pPr/>
              <a:t>33</a:t>
            </a:fld>
            <a:endParaRPr lang="en-US" altLang="ja-JP" sz="2000"/>
          </a:p>
        </p:txBody>
      </p:sp>
      <p:pic>
        <p:nvPicPr>
          <p:cNvPr id="3" name="図 2" descr="散布図, QR コード&#10;&#10;自動的に生成された説明">
            <a:extLst>
              <a:ext uri="{FF2B5EF4-FFF2-40B4-BE49-F238E27FC236}">
                <a16:creationId xmlns:a16="http://schemas.microsoft.com/office/drawing/2014/main" id="{33523380-6FFC-E836-B049-EECD452AB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50" y="1713100"/>
            <a:ext cx="3000000" cy="30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>
            <a:extLst>
              <a:ext uri="{FF2B5EF4-FFF2-40B4-BE49-F238E27FC236}">
                <a16:creationId xmlns:a16="http://schemas.microsoft.com/office/drawing/2014/main" id="{A2D52D7C-30F7-B084-C1C7-A094BF9D1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9050"/>
            <a:ext cx="8132763" cy="30495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5400" b="1" dirty="0">
                <a:latin typeface="+mn-ea"/>
                <a:ea typeface="+mn-ea"/>
              </a:rPr>
              <a:t>最近、あなたは</a:t>
            </a:r>
            <a:br>
              <a:rPr lang="en-US" altLang="ja-JP" sz="5400" b="1" dirty="0">
                <a:latin typeface="+mn-ea"/>
                <a:ea typeface="+mn-ea"/>
              </a:rPr>
            </a:br>
            <a:r>
              <a:rPr lang="ja-JP" altLang="en-US" sz="5400" b="1" dirty="0">
                <a:latin typeface="+mn-ea"/>
                <a:ea typeface="+mn-ea"/>
              </a:rPr>
              <a:t>何かに</a:t>
            </a:r>
            <a:r>
              <a:rPr lang="ja-JP" altLang="en-US" sz="5400" b="1" dirty="0">
                <a:solidFill>
                  <a:srgbClr val="FF0000"/>
                </a:solidFill>
                <a:latin typeface="+mn-ea"/>
                <a:ea typeface="+mn-ea"/>
              </a:rPr>
              <a:t>ストレス</a:t>
            </a:r>
            <a:r>
              <a:rPr lang="ja-JP" altLang="en-US" sz="5400" b="1" dirty="0">
                <a:latin typeface="+mn-ea"/>
                <a:ea typeface="+mn-ea"/>
              </a:rPr>
              <a:t>を</a:t>
            </a:r>
            <a:br>
              <a:rPr lang="en-US" altLang="ja-JP" sz="5400" b="1" dirty="0">
                <a:latin typeface="+mn-ea"/>
                <a:ea typeface="+mn-ea"/>
              </a:rPr>
            </a:br>
            <a:r>
              <a:rPr lang="ja-JP" altLang="en-US" sz="5400" b="1" dirty="0">
                <a:latin typeface="+mn-ea"/>
                <a:ea typeface="+mn-ea"/>
              </a:rPr>
              <a:t>感じることがありますか？</a:t>
            </a:r>
          </a:p>
        </p:txBody>
      </p:sp>
      <p:pic>
        <p:nvPicPr>
          <p:cNvPr id="10243" name="図 1">
            <a:extLst>
              <a:ext uri="{FF2B5EF4-FFF2-40B4-BE49-F238E27FC236}">
                <a16:creationId xmlns:a16="http://schemas.microsoft.com/office/drawing/2014/main" id="{6A030293-7A57-584B-EEAF-280FAD291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928" y="4231115"/>
            <a:ext cx="2194844" cy="252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雲形吹き出し 3">
            <a:extLst>
              <a:ext uri="{FF2B5EF4-FFF2-40B4-BE49-F238E27FC236}">
                <a16:creationId xmlns:a16="http://schemas.microsoft.com/office/drawing/2014/main" id="{DA50E7BF-D3B9-344A-8327-CC2167720EA6}"/>
              </a:ext>
            </a:extLst>
          </p:cNvPr>
          <p:cNvSpPr/>
          <p:nvPr/>
        </p:nvSpPr>
        <p:spPr>
          <a:xfrm>
            <a:off x="2916238" y="3068638"/>
            <a:ext cx="4751387" cy="1458912"/>
          </a:xfrm>
          <a:prstGeom prst="cloudCallout">
            <a:avLst>
              <a:gd name="adj1" fmla="val -37857"/>
              <a:gd name="adj2" fmla="val 528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dirty="0">
                <a:solidFill>
                  <a:srgbClr val="FF0000"/>
                </a:solidFill>
              </a:rPr>
              <a:t>ストレス</a:t>
            </a:r>
            <a:r>
              <a:rPr lang="ja-JP" altLang="en-US" sz="3200" dirty="0">
                <a:solidFill>
                  <a:schemeClr val="tx1"/>
                </a:solidFill>
              </a:rPr>
              <a:t>を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感じるなぁ･･･</a:t>
            </a:r>
          </a:p>
        </p:txBody>
      </p:sp>
      <p:sp>
        <p:nvSpPr>
          <p:cNvPr id="7" name="雲形吹き出し 6">
            <a:extLst>
              <a:ext uri="{FF2B5EF4-FFF2-40B4-BE49-F238E27FC236}">
                <a16:creationId xmlns:a16="http://schemas.microsoft.com/office/drawing/2014/main" id="{2AD79E71-D620-F985-5CF3-F2B4A2572CC8}"/>
              </a:ext>
            </a:extLst>
          </p:cNvPr>
          <p:cNvSpPr/>
          <p:nvPr/>
        </p:nvSpPr>
        <p:spPr>
          <a:xfrm>
            <a:off x="3348038" y="5219700"/>
            <a:ext cx="5054600" cy="1458913"/>
          </a:xfrm>
          <a:prstGeom prst="cloudCallout">
            <a:avLst>
              <a:gd name="adj1" fmla="val -49570"/>
              <a:gd name="adj2" fmla="val -3312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dirty="0">
                <a:solidFill>
                  <a:srgbClr val="FF0000"/>
                </a:solidFill>
              </a:rPr>
              <a:t>ストレス</a:t>
            </a:r>
            <a:r>
              <a:rPr lang="ja-JP" altLang="en-US" sz="3200" dirty="0">
                <a:solidFill>
                  <a:schemeClr val="tx1"/>
                </a:solidFill>
              </a:rPr>
              <a:t>が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たまってるなぁ･･･</a:t>
            </a:r>
          </a:p>
        </p:txBody>
      </p:sp>
      <p:sp>
        <p:nvSpPr>
          <p:cNvPr id="10246" name="スライド番号プレースホルダー 1">
            <a:extLst>
              <a:ext uri="{FF2B5EF4-FFF2-40B4-BE49-F238E27FC236}">
                <a16:creationId xmlns:a16="http://schemas.microsoft.com/office/drawing/2014/main" id="{1E8CEDD2-3433-B956-A9D4-71F84186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702EA40-377D-441B-B901-28D260F7366F}" type="slidenum">
              <a:rPr lang="en-US" altLang="ja-JP" sz="2000"/>
              <a:pPr/>
              <a:t>4</a:t>
            </a:fld>
            <a:endParaRPr lang="en-US" altLang="ja-JP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図 1">
            <a:extLst>
              <a:ext uri="{FF2B5EF4-FFF2-40B4-BE49-F238E27FC236}">
                <a16:creationId xmlns:a16="http://schemas.microsoft.com/office/drawing/2014/main" id="{FAEFFC5C-C63B-3FC8-43FA-275E25E5D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149725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>
            <a:extLst>
              <a:ext uri="{FF2B5EF4-FFF2-40B4-BE49-F238E27FC236}">
                <a16:creationId xmlns:a16="http://schemas.microsoft.com/office/drawing/2014/main" id="{44187481-C5E1-56B4-9BF0-3F1DC62BE287}"/>
              </a:ext>
            </a:extLst>
          </p:cNvPr>
          <p:cNvSpPr/>
          <p:nvPr/>
        </p:nvSpPr>
        <p:spPr>
          <a:xfrm>
            <a:off x="179388" y="261938"/>
            <a:ext cx="7345362" cy="4679950"/>
          </a:xfrm>
          <a:prstGeom prst="wedgeRoundRectCallout">
            <a:avLst>
              <a:gd name="adj1" fmla="val 44655"/>
              <a:gd name="adj2" fmla="val 6250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3500"/>
              </a:lnSpc>
              <a:defRPr/>
            </a:pPr>
            <a:r>
              <a:rPr lang="ja-JP" altLang="en-US" sz="4800" b="1" dirty="0">
                <a:solidFill>
                  <a:srgbClr val="FF0000"/>
                </a:solidFill>
              </a:rPr>
              <a:t>ストレス</a:t>
            </a:r>
            <a:r>
              <a:rPr lang="ja-JP" altLang="en-US" sz="4800" b="1" dirty="0">
                <a:solidFill>
                  <a:schemeClr val="accent6">
                    <a:lumMod val="50000"/>
                  </a:schemeClr>
                </a:solidFill>
              </a:rPr>
              <a:t>とは、周りからの</a:t>
            </a:r>
            <a:endParaRPr lang="en-US" altLang="ja-JP" sz="4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800"/>
              </a:lnSpc>
              <a:defRPr/>
            </a:pPr>
            <a:r>
              <a:rPr lang="ja-JP" altLang="en-US" sz="2400" b="1" dirty="0">
                <a:solidFill>
                  <a:schemeClr val="accent6">
                    <a:lumMod val="50000"/>
                  </a:schemeClr>
                </a:solidFill>
              </a:rPr>
              <a:t>　　　　　　　　　　しげき</a:t>
            </a:r>
            <a:endParaRPr lang="en-US" altLang="ja-JP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800"/>
              </a:lnSpc>
              <a:defRPr/>
            </a:pPr>
            <a:r>
              <a:rPr lang="ja-JP" altLang="en-US" sz="4800" b="1" dirty="0">
                <a:solidFill>
                  <a:schemeClr val="accent6">
                    <a:lumMod val="50000"/>
                  </a:schemeClr>
                </a:solidFill>
              </a:rPr>
              <a:t>様々な刺激によって、</a:t>
            </a:r>
            <a:endParaRPr lang="en-US" altLang="ja-JP" sz="4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000"/>
              </a:lnSpc>
              <a:defRPr/>
            </a:pPr>
            <a:br>
              <a:rPr lang="ja-JP" altLang="en-US" sz="4800" b="1" dirty="0">
                <a:solidFill>
                  <a:schemeClr val="tx1"/>
                </a:solidFill>
              </a:rPr>
            </a:br>
            <a:r>
              <a:rPr lang="ja-JP" altLang="en-US" sz="4800" b="1" dirty="0">
                <a:solidFill>
                  <a:srgbClr val="FF0000"/>
                </a:solidFill>
              </a:rPr>
              <a:t>心や体に負担がかかった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pPr>
              <a:lnSpc>
                <a:spcPts val="3000"/>
              </a:lnSpc>
              <a:defRPr/>
            </a:pPr>
            <a:endParaRPr lang="en-US" altLang="ja-JP" sz="4800" b="1" dirty="0">
              <a:solidFill>
                <a:srgbClr val="FF0000"/>
              </a:solidFill>
            </a:endParaRPr>
          </a:p>
          <a:p>
            <a:pPr>
              <a:lnSpc>
                <a:spcPts val="3000"/>
              </a:lnSpc>
              <a:defRPr/>
            </a:pPr>
            <a:r>
              <a:rPr lang="ja-JP" altLang="en-US" sz="4800" b="1" dirty="0">
                <a:solidFill>
                  <a:srgbClr val="FF0000"/>
                </a:solidFill>
              </a:rPr>
              <a:t>状態</a:t>
            </a:r>
            <a:r>
              <a:rPr lang="ja-JP" altLang="en-US" sz="4800" b="1" dirty="0">
                <a:solidFill>
                  <a:schemeClr val="accent6">
                    <a:lumMod val="50000"/>
                  </a:schemeClr>
                </a:solidFill>
              </a:rPr>
              <a:t>のことをいいます。</a:t>
            </a:r>
          </a:p>
        </p:txBody>
      </p:sp>
      <p:sp>
        <p:nvSpPr>
          <p:cNvPr id="12292" name="スライド番号プレースホルダー 1">
            <a:extLst>
              <a:ext uri="{FF2B5EF4-FFF2-40B4-BE49-F238E27FC236}">
                <a16:creationId xmlns:a16="http://schemas.microsoft.com/office/drawing/2014/main" id="{DE236D64-436B-D21B-12CC-309E5C9E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7AC9CD4-9B4A-4875-84C7-9C3854E03170}" type="slidenum">
              <a:rPr lang="en-US" altLang="ja-JP" sz="2000"/>
              <a:pPr/>
              <a:t>5</a:t>
            </a:fld>
            <a:endParaRPr lang="en-US" altLang="ja-JP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8" name="タイトル 1">
            <a:extLst>
              <a:ext uri="{FF2B5EF4-FFF2-40B4-BE49-F238E27FC236}">
                <a16:creationId xmlns:a16="http://schemas.microsoft.com/office/drawing/2014/main" id="{53BB2B61-403B-551D-782C-A5380C69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3338"/>
            <a:ext cx="8353425" cy="19431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sz="6000" b="1"/>
              <a:t>ストレスには</a:t>
            </a:r>
            <a:br>
              <a:rPr lang="en-US" altLang="ja-JP" sz="6000" b="1"/>
            </a:br>
            <a:r>
              <a:rPr lang="ja-JP" altLang="en-US" sz="6000" b="1"/>
              <a:t>様々な</a:t>
            </a:r>
            <a:r>
              <a:rPr lang="ja-JP" altLang="en-US" sz="6000" b="1">
                <a:solidFill>
                  <a:srgbClr val="FF0000"/>
                </a:solidFill>
              </a:rPr>
              <a:t>「原因」</a:t>
            </a:r>
            <a:r>
              <a:rPr lang="ja-JP" altLang="en-US" sz="6000" b="1"/>
              <a:t>があります</a:t>
            </a:r>
          </a:p>
        </p:txBody>
      </p:sp>
      <p:pic>
        <p:nvPicPr>
          <p:cNvPr id="14339" name="図 1">
            <a:extLst>
              <a:ext uri="{FF2B5EF4-FFF2-40B4-BE49-F238E27FC236}">
                <a16:creationId xmlns:a16="http://schemas.microsoft.com/office/drawing/2014/main" id="{05A4E1C6-FC7F-CF2A-753D-AC72353B5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3644900"/>
            <a:ext cx="27559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雲 4">
            <a:extLst>
              <a:ext uri="{FF2B5EF4-FFF2-40B4-BE49-F238E27FC236}">
                <a16:creationId xmlns:a16="http://schemas.microsoft.com/office/drawing/2014/main" id="{8989EE0E-6DAB-30A4-E0DF-3D2DB2E0F453}"/>
              </a:ext>
            </a:extLst>
          </p:cNvPr>
          <p:cNvSpPr/>
          <p:nvPr/>
        </p:nvSpPr>
        <p:spPr>
          <a:xfrm rot="203898">
            <a:off x="177800" y="2198688"/>
            <a:ext cx="5337175" cy="165735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勉強・進路</a:t>
            </a:r>
            <a:endParaRPr lang="en-US" altLang="ja-JP" sz="3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学校生活・部活</a:t>
            </a:r>
            <a:endParaRPr lang="en-US" altLang="ja-JP" sz="3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F8C22475-1175-450B-8EE2-7AE261C61935}"/>
              </a:ext>
            </a:extLst>
          </p:cNvPr>
          <p:cNvSpPr/>
          <p:nvPr/>
        </p:nvSpPr>
        <p:spPr>
          <a:xfrm rot="21314375">
            <a:off x="5211763" y="2451100"/>
            <a:ext cx="2732087" cy="165576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友達</a:t>
            </a:r>
          </a:p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異性</a:t>
            </a: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C4E82C71-9DBC-BB70-AE41-9271B40969C2}"/>
              </a:ext>
            </a:extLst>
          </p:cNvPr>
          <p:cNvSpPr/>
          <p:nvPr/>
        </p:nvSpPr>
        <p:spPr>
          <a:xfrm rot="327543">
            <a:off x="611188" y="3821113"/>
            <a:ext cx="4176712" cy="165576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顔や体形</a:t>
            </a:r>
          </a:p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自分の性格</a:t>
            </a:r>
          </a:p>
        </p:txBody>
      </p:sp>
      <p:sp>
        <p:nvSpPr>
          <p:cNvPr id="11" name="雲 10">
            <a:extLst>
              <a:ext uri="{FF2B5EF4-FFF2-40B4-BE49-F238E27FC236}">
                <a16:creationId xmlns:a16="http://schemas.microsoft.com/office/drawing/2014/main" id="{D6D18F3C-A966-B5DB-409C-9788F97F43A8}"/>
              </a:ext>
            </a:extLst>
          </p:cNvPr>
          <p:cNvSpPr/>
          <p:nvPr/>
        </p:nvSpPr>
        <p:spPr>
          <a:xfrm>
            <a:off x="3184525" y="5108575"/>
            <a:ext cx="2952750" cy="165735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家族</a:t>
            </a:r>
            <a:r>
              <a:rPr lang="en-US" altLang="ja-JP" sz="3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</p:txBody>
      </p:sp>
      <p:sp>
        <p:nvSpPr>
          <p:cNvPr id="14344" name="スライド番号プレースホルダー 1">
            <a:extLst>
              <a:ext uri="{FF2B5EF4-FFF2-40B4-BE49-F238E27FC236}">
                <a16:creationId xmlns:a16="http://schemas.microsoft.com/office/drawing/2014/main" id="{D0312A2D-8A21-9F54-7B67-34A4D943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53D0F41-A4B1-445B-BFF0-5AB52DC05E3E}" type="slidenum">
              <a:rPr lang="en-US" altLang="ja-JP" sz="2000"/>
              <a:pPr/>
              <a:t>6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図 1">
            <a:extLst>
              <a:ext uri="{FF2B5EF4-FFF2-40B4-BE49-F238E27FC236}">
                <a16:creationId xmlns:a16="http://schemas.microsoft.com/office/drawing/2014/main" id="{678FBBED-2C57-A850-1043-1139468D7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4710113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タイトル 1">
            <a:extLst>
              <a:ext uri="{FF2B5EF4-FFF2-40B4-BE49-F238E27FC236}">
                <a16:creationId xmlns:a16="http://schemas.microsoft.com/office/drawing/2014/main" id="{628266CF-1A46-2EE5-E620-BB69AD1C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4925"/>
            <a:ext cx="8675688" cy="2881313"/>
          </a:xfrm>
        </p:spPr>
        <p:txBody>
          <a:bodyPr/>
          <a:lstStyle/>
          <a:p>
            <a:pPr eaLnBrk="1" hangingPunct="1"/>
            <a:r>
              <a:rPr lang="ja-JP" altLang="en-US" sz="5400" b="1"/>
              <a:t>適度なストレスは、</a:t>
            </a:r>
            <a:br>
              <a:rPr lang="en-US" altLang="ja-JP" sz="5400" b="1"/>
            </a:br>
            <a:r>
              <a:rPr lang="ja-JP" altLang="en-US" sz="5400" b="1">
                <a:solidFill>
                  <a:srgbClr val="FF0000"/>
                </a:solidFill>
              </a:rPr>
              <a:t>やる気</a:t>
            </a:r>
            <a:r>
              <a:rPr lang="ja-JP" altLang="en-US" sz="5400" b="1"/>
              <a:t>や</a:t>
            </a:r>
            <a:r>
              <a:rPr lang="ja-JP" altLang="en-US" sz="5400" b="1">
                <a:solidFill>
                  <a:srgbClr val="FF0000"/>
                </a:solidFill>
              </a:rPr>
              <a:t>集中力</a:t>
            </a:r>
            <a:r>
              <a:rPr lang="ja-JP" altLang="en-US" sz="5400" b="1"/>
              <a:t>を</a:t>
            </a:r>
            <a:br>
              <a:rPr lang="en-US" altLang="ja-JP" sz="5400" b="1"/>
            </a:br>
            <a:r>
              <a:rPr lang="ja-JP" altLang="en-US" sz="5400" b="1"/>
              <a:t>高めてくれます。</a:t>
            </a:r>
          </a:p>
        </p:txBody>
      </p:sp>
      <p:sp>
        <p:nvSpPr>
          <p:cNvPr id="7" name="雲形吹き出し 6">
            <a:extLst>
              <a:ext uri="{FF2B5EF4-FFF2-40B4-BE49-F238E27FC236}">
                <a16:creationId xmlns:a16="http://schemas.microsoft.com/office/drawing/2014/main" id="{7482697A-B6E6-CCE7-77DF-0096298FE3F7}"/>
              </a:ext>
            </a:extLst>
          </p:cNvPr>
          <p:cNvSpPr/>
          <p:nvPr/>
        </p:nvSpPr>
        <p:spPr bwMode="auto">
          <a:xfrm>
            <a:off x="1122363" y="2709863"/>
            <a:ext cx="4392612" cy="1008062"/>
          </a:xfrm>
          <a:prstGeom prst="cloudCallout">
            <a:avLst>
              <a:gd name="adj1" fmla="val 21316"/>
              <a:gd name="adj2" fmla="val 55693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発表の前で不安</a:t>
            </a:r>
          </a:p>
        </p:txBody>
      </p:sp>
      <p:sp>
        <p:nvSpPr>
          <p:cNvPr id="6" name="雲形吹き出し 5">
            <a:extLst>
              <a:ext uri="{FF2B5EF4-FFF2-40B4-BE49-F238E27FC236}">
                <a16:creationId xmlns:a16="http://schemas.microsoft.com/office/drawing/2014/main" id="{1EF2D2DB-B62D-0D36-8A89-C446F209704A}"/>
              </a:ext>
            </a:extLst>
          </p:cNvPr>
          <p:cNvSpPr/>
          <p:nvPr/>
        </p:nvSpPr>
        <p:spPr bwMode="auto">
          <a:xfrm>
            <a:off x="5180013" y="3309938"/>
            <a:ext cx="3382962" cy="1006475"/>
          </a:xfrm>
          <a:prstGeom prst="cloudCallout">
            <a:avLst>
              <a:gd name="adj1" fmla="val 21189"/>
              <a:gd name="adj2" fmla="val 65834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どうしよう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045AED1-24C5-6932-6964-D3215C030759}"/>
              </a:ext>
            </a:extLst>
          </p:cNvPr>
          <p:cNvSpPr txBox="1">
            <a:spLocks/>
          </p:cNvSpPr>
          <p:nvPr/>
        </p:nvSpPr>
        <p:spPr bwMode="auto">
          <a:xfrm>
            <a:off x="-252413" y="5824538"/>
            <a:ext cx="839311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endParaRPr lang="en-US" altLang="ja-JP" sz="3200" b="1">
              <a:solidFill>
                <a:schemeClr val="tx2"/>
              </a:solidFill>
            </a:endParaRPr>
          </a:p>
          <a:p>
            <a:r>
              <a:rPr lang="ja-JP" altLang="en-US" b="1">
                <a:solidFill>
                  <a:schemeClr val="tx2"/>
                </a:solidFill>
              </a:rPr>
              <a:t>　 適度なストレスを乗り越えることで成長します</a:t>
            </a:r>
          </a:p>
        </p:txBody>
      </p:sp>
      <p:sp>
        <p:nvSpPr>
          <p:cNvPr id="9" name="雲形吹き出し 8">
            <a:extLst>
              <a:ext uri="{FF2B5EF4-FFF2-40B4-BE49-F238E27FC236}">
                <a16:creationId xmlns:a16="http://schemas.microsoft.com/office/drawing/2014/main" id="{D393A8E4-F275-F170-D595-2011CE7AAF14}"/>
              </a:ext>
            </a:extLst>
          </p:cNvPr>
          <p:cNvSpPr/>
          <p:nvPr/>
        </p:nvSpPr>
        <p:spPr bwMode="auto">
          <a:xfrm>
            <a:off x="928688" y="3933825"/>
            <a:ext cx="4779962" cy="1185863"/>
          </a:xfrm>
          <a:prstGeom prst="cloudCallout">
            <a:avLst>
              <a:gd name="adj1" fmla="val 41665"/>
              <a:gd name="adj2" fmla="val 38246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きんちょう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defRPr/>
            </a:pP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緊張してドキドキ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雲形吹き出し 2">
            <a:extLst>
              <a:ext uri="{FF2B5EF4-FFF2-40B4-BE49-F238E27FC236}">
                <a16:creationId xmlns:a16="http://schemas.microsoft.com/office/drawing/2014/main" id="{F27E38FA-47DB-E240-A796-EF0CF284BFF8}"/>
              </a:ext>
            </a:extLst>
          </p:cNvPr>
          <p:cNvSpPr/>
          <p:nvPr/>
        </p:nvSpPr>
        <p:spPr bwMode="auto">
          <a:xfrm>
            <a:off x="2312988" y="5226050"/>
            <a:ext cx="4321175" cy="938213"/>
          </a:xfrm>
          <a:prstGeom prst="cloudCallout">
            <a:avLst>
              <a:gd name="adj1" fmla="val 47481"/>
              <a:gd name="adj2" fmla="val 42202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r>
              <a:rPr lang="ja-JP" altLang="en-US" sz="3200" b="1" i="1" dirty="0">
                <a:solidFill>
                  <a:srgbClr val="FF0000"/>
                </a:solidFill>
              </a:rPr>
              <a:t>よし！がんばろう </a:t>
            </a:r>
            <a:r>
              <a:rPr lang="en-US" altLang="ja-JP" sz="3200" b="1" i="1" dirty="0">
                <a:solidFill>
                  <a:srgbClr val="FF0000"/>
                </a:solidFill>
              </a:rPr>
              <a:t>!!</a:t>
            </a:r>
            <a:endParaRPr lang="ja-JP" alt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6393" name="スライド番号プレースホルダー 1">
            <a:extLst>
              <a:ext uri="{FF2B5EF4-FFF2-40B4-BE49-F238E27FC236}">
                <a16:creationId xmlns:a16="http://schemas.microsoft.com/office/drawing/2014/main" id="{CCCB6CDD-BFEA-E92C-2D0A-DF6557FC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F9C589D-B026-472B-B65C-934912130061}" type="slidenum">
              <a:rPr lang="en-US" altLang="ja-JP" sz="2000"/>
              <a:pPr/>
              <a:t>7</a:t>
            </a:fld>
            <a:endParaRPr lang="en-US" altLang="ja-JP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  <p:bldP spid="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6BE2A71F-06FB-0D83-0BD4-1C9CD8504F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0763" y="3032125"/>
            <a:ext cx="5175250" cy="1066800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ja-JP" altLang="en-US" sz="9800" b="1" dirty="0"/>
              <a:t>不安や悩みがあると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ja-JP" altLang="en-US" sz="9800" b="1" dirty="0"/>
              <a:t>　　　答えた中学生の割合</a:t>
            </a:r>
            <a:r>
              <a:rPr lang="ja-JP" altLang="en-US" sz="9800" dirty="0"/>
              <a:t>　　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ja-JP" altLang="en-US" sz="3600" dirty="0"/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28D7B336-E2B5-F533-C3A0-2CE845649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789363"/>
            <a:ext cx="38893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r>
              <a:rPr lang="ja-JP" altLang="en-US" sz="8000">
                <a:solidFill>
                  <a:srgbClr val="FF0000"/>
                </a:solidFill>
              </a:rPr>
              <a:t>８１．２</a:t>
            </a:r>
            <a:r>
              <a:rPr lang="ja-JP" altLang="en-US" sz="5400">
                <a:solidFill>
                  <a:srgbClr val="FF0000"/>
                </a:solidFill>
              </a:rPr>
              <a:t>％</a:t>
            </a:r>
          </a:p>
        </p:txBody>
      </p:sp>
      <p:sp>
        <p:nvSpPr>
          <p:cNvPr id="18436" name="Text Box 8">
            <a:extLst>
              <a:ext uri="{FF2B5EF4-FFF2-40B4-BE49-F238E27FC236}">
                <a16:creationId xmlns:a16="http://schemas.microsoft.com/office/drawing/2014/main" id="{AF6EC9E4-960E-9704-EAA8-62ED1DBCE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426075"/>
            <a:ext cx="73453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/>
              <a:t>《</a:t>
            </a:r>
            <a:r>
              <a:rPr lang="ja-JP" altLang="en-US" sz="2000" b="1"/>
              <a:t>不安や悩みごとの種類</a:t>
            </a:r>
            <a:r>
              <a:rPr lang="en-US" altLang="ja-JP" sz="2000" b="1"/>
              <a:t>》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2000" b="1"/>
              <a:t>    「勉強・進路」「顔や体形」「自分の性格」「学校生活」など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2000" b="1"/>
              <a:t>　　　　　　　　         （Ｈ２１年度 厚生労働省全国家庭児童調査結果）</a:t>
            </a:r>
          </a:p>
        </p:txBody>
      </p:sp>
      <p:sp>
        <p:nvSpPr>
          <p:cNvPr id="3" name="円形吹き出し 2">
            <a:extLst>
              <a:ext uri="{FF2B5EF4-FFF2-40B4-BE49-F238E27FC236}">
                <a16:creationId xmlns:a16="http://schemas.microsoft.com/office/drawing/2014/main" id="{0E38FB6C-231B-9275-8E91-F4D5F3919321}"/>
              </a:ext>
            </a:extLst>
          </p:cNvPr>
          <p:cNvSpPr/>
          <p:nvPr/>
        </p:nvSpPr>
        <p:spPr>
          <a:xfrm>
            <a:off x="22225" y="260350"/>
            <a:ext cx="7440613" cy="2076450"/>
          </a:xfrm>
          <a:prstGeom prst="wedgeEllipseCallout">
            <a:avLst>
              <a:gd name="adj1" fmla="val 4917"/>
              <a:gd name="adj2" fmla="val 6421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800" dirty="0">
                <a:solidFill>
                  <a:schemeClr val="tx1"/>
                </a:solidFill>
              </a:rPr>
              <a:t>みんな、けっこう</a:t>
            </a:r>
            <a:endParaRPr lang="en-US" altLang="ja-JP" sz="4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4800" dirty="0">
                <a:solidFill>
                  <a:schemeClr val="tx1"/>
                </a:solidFill>
              </a:rPr>
              <a:t>悩んでいるんだね</a:t>
            </a:r>
          </a:p>
        </p:txBody>
      </p:sp>
      <p:pic>
        <p:nvPicPr>
          <p:cNvPr id="18438" name="図 1">
            <a:extLst>
              <a:ext uri="{FF2B5EF4-FFF2-40B4-BE49-F238E27FC236}">
                <a16:creationId xmlns:a16="http://schemas.microsoft.com/office/drawing/2014/main" id="{F0A91CA7-E67E-DCB6-3535-9EB0F095C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3668713"/>
            <a:ext cx="26193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スライド番号プレースホルダー 1">
            <a:extLst>
              <a:ext uri="{FF2B5EF4-FFF2-40B4-BE49-F238E27FC236}">
                <a16:creationId xmlns:a16="http://schemas.microsoft.com/office/drawing/2014/main" id="{BA4B54F9-EBFC-31E7-D7D8-0399C7A9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65422D8-E283-411A-A7C4-0CC630476028}" type="slidenum">
              <a:rPr lang="en-US" altLang="ja-JP" sz="2000"/>
              <a:pPr/>
              <a:t>8</a:t>
            </a:fld>
            <a:endParaRPr lang="en-US" altLang="ja-JP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>
            <a:extLst>
              <a:ext uri="{FF2B5EF4-FFF2-40B4-BE49-F238E27FC236}">
                <a16:creationId xmlns:a16="http://schemas.microsoft.com/office/drawing/2014/main" id="{4CCDD7D5-D82E-90B1-0674-67B71FB1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341438"/>
            <a:ext cx="7345363" cy="2520950"/>
          </a:xfrm>
        </p:spPr>
        <p:txBody>
          <a:bodyPr/>
          <a:lstStyle/>
          <a:p>
            <a:pPr eaLnBrk="1" hangingPunct="1"/>
            <a:r>
              <a:rPr lang="ja-JP" altLang="en-US" sz="6000" b="1"/>
              <a:t>生活の中で</a:t>
            </a:r>
            <a:br>
              <a:rPr lang="en-US" altLang="ja-JP" sz="6000" b="1"/>
            </a:br>
            <a:r>
              <a:rPr lang="ja-JP" altLang="en-US" sz="6000" b="1"/>
              <a:t>ストレスを感じることは</a:t>
            </a:r>
            <a:br>
              <a:rPr lang="en-US" altLang="ja-JP" sz="6000" b="1"/>
            </a:br>
            <a:r>
              <a:rPr lang="ja-JP" altLang="en-US" sz="6000" b="1">
                <a:solidFill>
                  <a:srgbClr val="FF0000"/>
                </a:solidFill>
              </a:rPr>
              <a:t>自然なこと</a:t>
            </a:r>
            <a:r>
              <a:rPr lang="ja-JP" altLang="en-US" sz="6000" b="1"/>
              <a:t>です。</a:t>
            </a:r>
          </a:p>
        </p:txBody>
      </p:sp>
      <p:pic>
        <p:nvPicPr>
          <p:cNvPr id="20483" name="図 2">
            <a:extLst>
              <a:ext uri="{FF2B5EF4-FFF2-40B4-BE49-F238E27FC236}">
                <a16:creationId xmlns:a16="http://schemas.microsoft.com/office/drawing/2014/main" id="{16CA3379-5E15-D7A4-2263-899D6A0E1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3500438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スライド番号プレースホルダー 1">
            <a:extLst>
              <a:ext uri="{FF2B5EF4-FFF2-40B4-BE49-F238E27FC236}">
                <a16:creationId xmlns:a16="http://schemas.microsoft.com/office/drawing/2014/main" id="{340204DE-E81F-5AA9-B67C-4A96DB03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0B35EF5-FE04-4845-93FD-E1132B8C8CC0}" type="slidenum">
              <a:rPr lang="en-US" altLang="ja-JP" sz="2000"/>
              <a:pPr/>
              <a:t>9</a:t>
            </a:fld>
            <a:endParaRPr lang="en-US" altLang="ja-JP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TM02900743[[fn=オーガニック]]</Template>
  <TotalTime>0</TotalTime>
  <Words>1217</Words>
  <Application>Microsoft Office PowerPoint</Application>
  <PresentationFormat>画面に合わせる (4:3)</PresentationFormat>
  <Paragraphs>250</Paragraphs>
  <Slides>33</Slides>
  <Notes>33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5" baseType="lpstr">
      <vt:lpstr>ＤＦ特太ゴシック体</vt:lpstr>
      <vt:lpstr>HGP創英角ｺﾞｼｯｸUB</vt:lpstr>
      <vt:lpstr>HG丸ｺﾞｼｯｸM-PRO</vt:lpstr>
      <vt:lpstr>ＭＳ Ｐゴシック</vt:lpstr>
      <vt:lpstr>ＭＳ Ｐ明朝</vt:lpstr>
      <vt:lpstr>Arial Narrow</vt:lpstr>
      <vt:lpstr>Calibri</vt:lpstr>
      <vt:lpstr>Calibri Light</vt:lpstr>
      <vt:lpstr>Times New Roman</vt:lpstr>
      <vt:lpstr>Wingdings</vt:lpstr>
      <vt:lpstr>Wingdings 2</vt:lpstr>
      <vt:lpstr>HDOfficeLightV0</vt:lpstr>
      <vt:lpstr>PowerPoint プレゼンテーション</vt:lpstr>
      <vt:lpstr>生まれたばかりの赤ちゃん</vt:lpstr>
      <vt:lpstr>PowerPoint プレゼンテーション</vt:lpstr>
      <vt:lpstr>最近、あなたは 何かにストレスを 感じることがありますか？</vt:lpstr>
      <vt:lpstr>PowerPoint プレゼンテーション</vt:lpstr>
      <vt:lpstr>ストレスには 様々な「原因」があります</vt:lpstr>
      <vt:lpstr>適度なストレスは、 やる気や集中力を 高めてくれます。</vt:lpstr>
      <vt:lpstr>PowerPoint プレゼンテーション</vt:lpstr>
      <vt:lpstr>生活の中で ストレスを感じることは 自然なことです。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つらい気持ちになった時、 自分では どのような対処方法を 使っていますか？</vt:lpstr>
      <vt:lpstr>例えば・・・ こんな対処方法もあります</vt:lpstr>
      <vt:lpstr> 自分ができる方法、 自分に合った方法を 知っていることはとても大事 自分なりの方法をたくさん持っておきたい  </vt:lpstr>
      <vt:lpstr>周りの人に話してみよう！</vt:lpstr>
      <vt:lpstr>自分の悩みを話すということは、 結構、勇気がいる</vt:lpstr>
      <vt:lpstr>こんなふうに話してみよう！ 　　例えば、友だちなら･･･</vt:lpstr>
      <vt:lpstr>こんなふうに相談してみよう！ 　　例えば、先生なら･･･</vt:lpstr>
      <vt:lpstr>　友だちが 　　いつもと違って 　　　つらそうにしていたら…</vt:lpstr>
      <vt:lpstr>　友だちがいつもと違って 　　つらそうにしていたら・・・</vt:lpstr>
      <vt:lpstr>　　　 自分の「つらくてがんばれない」気持ちを 分かってもらえないと思ってしまうかも しれません</vt:lpstr>
      <vt:lpstr>ＳＮＳは  びみょう 微妙なニュアンスが伝わりにくく、 　　　誤解されてしまうことも多い</vt:lpstr>
      <vt:lpstr>PowerPoint プレゼンテーション</vt:lpstr>
      <vt:lpstr>　もし、友だちから 　「誰にも言わないで」と言われたら？</vt:lpstr>
      <vt:lpstr>PowerPoint プレゼンテーション</vt:lpstr>
      <vt:lpstr>PowerPoint プレゼンテーション</vt:lpstr>
      <vt:lpstr>相談する 　＝「自分の思い」を言葉にしてみる</vt:lpstr>
      <vt:lpstr>皆さんに一番伝えたいこと</vt:lpstr>
      <vt:lpstr>PowerPoint プレゼンテーション</vt:lpstr>
      <vt:lpstr>誰に相談したらよいか 　困ってしまったら･･･</vt:lpstr>
      <vt:lpstr>PowerPoint プレゼンテーション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2024-12-20T04:40:46Z</dcterms:created>
  <dcterms:modified xsi:type="dcterms:W3CDTF">2024-12-20T04:41:12Z</dcterms:modified>
</cp:coreProperties>
</file>