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734175" cy="98679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CC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9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9435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289D-E712-47D1-8AF4-392DED29949C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BC32-F95B-43F4-B188-1CC0AE9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234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289D-E712-47D1-8AF4-392DED29949C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BC32-F95B-43F4-B188-1CC0AE9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40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289D-E712-47D1-8AF4-392DED29949C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BC32-F95B-43F4-B188-1CC0AE9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619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289D-E712-47D1-8AF4-392DED29949C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BC32-F95B-43F4-B188-1CC0AE9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84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289D-E712-47D1-8AF4-392DED29949C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BC32-F95B-43F4-B188-1CC0AE9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09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289D-E712-47D1-8AF4-392DED29949C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BC32-F95B-43F4-B188-1CC0AE9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16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289D-E712-47D1-8AF4-392DED29949C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BC32-F95B-43F4-B188-1CC0AE9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254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289D-E712-47D1-8AF4-392DED29949C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BC32-F95B-43F4-B188-1CC0AE9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027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289D-E712-47D1-8AF4-392DED29949C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BC32-F95B-43F4-B188-1CC0AE9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92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289D-E712-47D1-8AF4-392DED29949C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BC32-F95B-43F4-B188-1CC0AE9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59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E289D-E712-47D1-8AF4-392DED29949C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ABC32-F95B-43F4-B188-1CC0AE9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1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238764"/>
            <a:ext cx="6162675" cy="824538"/>
          </a:xfrm>
          <a:noFill/>
        </p:spPr>
        <p:txBody>
          <a:bodyPr/>
          <a:lstStyle/>
          <a:p>
            <a:pPr algn="ctr"/>
            <a:r>
              <a:rPr kumimoji="1" lang="ja-JP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こころのＳＯＳカード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104775" y="2333624"/>
            <a:ext cx="8953500" cy="4448175"/>
          </a:xfrm>
          <a:prstGeom prst="roundRect">
            <a:avLst/>
          </a:prstGeom>
          <a:ln w="38100">
            <a:solidFill>
              <a:srgbClr val="FF99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71525" y="1007049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☺先生やスクールカウンセラーさん等に、直接話をしづらい場合、</a:t>
            </a:r>
            <a:endParaRPr lang="en-US" altLang="ja-JP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このカードに相談したいことを記入して渡してください</a:t>
            </a:r>
            <a:endParaRPr kumimoji="1" lang="ja-JP" altLang="en-US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800350" y="1815693"/>
            <a:ext cx="6257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【</a:t>
            </a:r>
            <a:r>
              <a:rPr kumimoji="1" lang="ja-JP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年　　組　　番　氏名</a:t>
            </a:r>
            <a:r>
              <a:rPr kumimoji="1" lang="ja-JP" altLang="en-US" u="sng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　　　　　　　　　</a:t>
            </a:r>
            <a:r>
              <a:rPr kumimoji="1" lang="en-US" altLang="ja-JP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】</a:t>
            </a:r>
            <a:r>
              <a:rPr kumimoji="1" lang="ja-JP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</a:t>
            </a:r>
            <a:r>
              <a:rPr kumimoji="1" lang="ja-JP" altLang="en-US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570558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HGS創英角ﾎﾟｯﾌﾟ体</vt:lpstr>
      <vt:lpstr>Arial</vt:lpstr>
      <vt:lpstr>Calibri</vt:lpstr>
      <vt:lpstr>Calibri Light</vt:lpstr>
      <vt:lpstr>Office テーマ</vt:lpstr>
      <vt:lpstr>こころのＳＯＳカード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2024-12-20T04:41:34Z</dcterms:created>
  <dcterms:modified xsi:type="dcterms:W3CDTF">2024-12-20T04:41:49Z</dcterms:modified>
</cp:coreProperties>
</file>