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734175" cy="9867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9435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23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40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61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8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09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16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25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02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2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9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289D-E712-47D1-8AF4-392DED29949C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ABC32-F95B-43F4-B188-1CC0AE95C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1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38764"/>
            <a:ext cx="6162675" cy="824538"/>
          </a:xfrm>
          <a:noFill/>
        </p:spPr>
        <p:txBody>
          <a:bodyPr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こころのＳＯＳカード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04775" y="2333624"/>
            <a:ext cx="8953500" cy="4448175"/>
          </a:xfrm>
          <a:prstGeom prst="roundRect">
            <a:avLst/>
          </a:prstGeom>
          <a:ln w="38100">
            <a:solidFill>
              <a:srgbClr val="FF99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1525" y="1007049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☺先生やスクールカウンセラーさん等に、直接話をしづらい場合、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このカードに相談したいことを記入して渡してください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00350" y="1815693"/>
            <a:ext cx="625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【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年　　組　　番　氏名</a:t>
            </a:r>
            <a:r>
              <a:rPr kumimoji="1" lang="ja-JP" altLang="en-US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　　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】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570558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Arial</vt:lpstr>
      <vt:lpstr>Calibri</vt:lpstr>
      <vt:lpstr>Calibri Light</vt:lpstr>
      <vt:lpstr>Office テーマ</vt:lpstr>
      <vt:lpstr>こころのＳＯＳカード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2024-12-20T04:41:34Z</dcterms:created>
  <dcterms:modified xsi:type="dcterms:W3CDTF">2024-12-20T04:41:49Z</dcterms:modified>
</cp:coreProperties>
</file>