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1" r:id="rId1"/>
  </p:sldMasterIdLst>
  <p:notesMasterIdLst>
    <p:notesMasterId r:id="rId16"/>
  </p:notesMasterIdLst>
  <p:handoutMasterIdLst>
    <p:handoutMasterId r:id="rId17"/>
  </p:handoutMasterIdLst>
  <p:sldIdLst>
    <p:sldId id="398" r:id="rId2"/>
    <p:sldId id="399" r:id="rId3"/>
    <p:sldId id="256" r:id="rId4"/>
    <p:sldId id="400" r:id="rId5"/>
    <p:sldId id="407" r:id="rId6"/>
    <p:sldId id="408" r:id="rId7"/>
    <p:sldId id="391" r:id="rId8"/>
    <p:sldId id="401" r:id="rId9"/>
    <p:sldId id="397" r:id="rId10"/>
    <p:sldId id="402" r:id="rId11"/>
    <p:sldId id="405" r:id="rId12"/>
    <p:sldId id="403" r:id="rId13"/>
    <p:sldId id="409" r:id="rId14"/>
    <p:sldId id="406" r:id="rId15"/>
  </p:sldIdLst>
  <p:sldSz cx="9906000" cy="6858000" type="A4"/>
  <p:notesSz cx="6734175" cy="9867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FF66CC"/>
    <a:srgbClr val="FF9999"/>
    <a:srgbClr val="FF99CC"/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95" autoAdjust="0"/>
    <p:restoredTop sz="80902" autoAdjust="0"/>
  </p:normalViewPr>
  <p:slideViewPr>
    <p:cSldViewPr showGuides="1">
      <p:cViewPr varScale="1">
        <p:scale>
          <a:sx n="83" d="100"/>
          <a:sy n="83" d="100"/>
        </p:scale>
        <p:origin x="101" y="29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42" d="100"/>
          <a:sy n="42" d="100"/>
        </p:scale>
        <p:origin x="2673" y="57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健康のこと</c:v>
                </c:pt>
                <c:pt idx="1">
                  <c:v>自分のこと</c:v>
                </c:pt>
                <c:pt idx="2">
                  <c:v>友達のこと</c:v>
                </c:pt>
                <c:pt idx="3">
                  <c:v>勉強のこと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0.11899999999999999</c:v>
                </c:pt>
                <c:pt idx="1">
                  <c:v>0.13800000000000001</c:v>
                </c:pt>
                <c:pt idx="2">
                  <c:v>0.13700000000000001</c:v>
                </c:pt>
                <c:pt idx="3">
                  <c:v>0.48099999999999998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08-48AE-B3A2-889286BC6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842821816"/>
        <c:axId val="842820856"/>
        <c:axId val="0"/>
      </c:bar3DChart>
      <c:catAx>
        <c:axId val="842821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42820856"/>
        <c:crosses val="autoZero"/>
        <c:auto val="1"/>
        <c:lblAlgn val="ctr"/>
        <c:lblOffset val="100"/>
        <c:noMultiLvlLbl val="0"/>
      </c:catAx>
      <c:valAx>
        <c:axId val="842820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842821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49DD051-EB1D-4418-B441-4F319C6F45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910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17" tIns="45459" rIns="90917" bIns="4545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小学校版「ＳＯＳの出し方指導プラン」全校集会スライド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BB95AF4-8B19-462F-8C22-F8D6BEA33B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17" tIns="45459" rIns="90917" bIns="454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E7793A9F-ADEF-4D3F-8BAE-DDFB4179D14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17" tIns="45459" rIns="90917" bIns="4545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129A433-8E4F-4861-A91F-BF8119BF1B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17" tIns="45459" rIns="90917" bIns="4545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小学校版「ＳＯＳの出し方指導プラン」全校集会スライド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0A13625-DACA-459A-90FE-0B5326F8480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84600" y="0"/>
            <a:ext cx="295275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17" tIns="45459" rIns="90917" bIns="454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EB7F6E9-2E08-4B94-99C2-4FB3562E277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4213" y="758825"/>
            <a:ext cx="5370512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FD47326D-D8F3-48F3-A8E4-CDDD5EE948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03763"/>
            <a:ext cx="4921250" cy="4400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17" tIns="45459" rIns="90917" bIns="454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674A698C-76D1-43FE-8728-43C633F46B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2952750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17" tIns="45459" rIns="90917" bIns="4545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5B417202-FE8B-40FC-9017-864F7A474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84600" y="9407525"/>
            <a:ext cx="2952750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17" tIns="45459" rIns="90917" bIns="454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AEEDCC89-2145-4581-94E9-53EE4194FA3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ー 1">
            <a:extLst>
              <a:ext uri="{FF2B5EF4-FFF2-40B4-BE49-F238E27FC236}">
                <a16:creationId xmlns:a16="http://schemas.microsoft.com/office/drawing/2014/main" id="{CAE24A64-911F-4D74-9CA0-3072573FCF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ノート プレースホルダー 2">
            <a:extLst>
              <a:ext uri="{FF2B5EF4-FFF2-40B4-BE49-F238E27FC236}">
                <a16:creationId xmlns:a16="http://schemas.microsoft.com/office/drawing/2014/main" id="{1C3CCCB9-B8BA-4A9E-BC15-B72827B7F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ja-JP" altLang="en-US"/>
              <a:t>ｃ</a:t>
            </a:r>
          </a:p>
        </p:txBody>
      </p:sp>
      <p:sp>
        <p:nvSpPr>
          <p:cNvPr id="5124" name="ヘッダー プレースホルダー 1">
            <a:extLst>
              <a:ext uri="{FF2B5EF4-FFF2-40B4-BE49-F238E27FC236}">
                <a16:creationId xmlns:a16="http://schemas.microsoft.com/office/drawing/2014/main" id="{B99D0486-882B-4A02-BE81-2C7EA95248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03238" indent="-19367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774700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08426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39541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526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3098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7670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2242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小学校版「ＳＯＳの出し方指導プラン」全校集会スライド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ー 1">
            <a:extLst>
              <a:ext uri="{FF2B5EF4-FFF2-40B4-BE49-F238E27FC236}">
                <a16:creationId xmlns:a16="http://schemas.microsoft.com/office/drawing/2014/main" id="{9A35A43B-509C-4ABE-B88B-3910C3F3E8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ノート プレースホルダー 2">
            <a:extLst>
              <a:ext uri="{FF2B5EF4-FFF2-40B4-BE49-F238E27FC236}">
                <a16:creationId xmlns:a16="http://schemas.microsoft.com/office/drawing/2014/main" id="{440BC609-3C77-4BED-B1A8-1E6F546794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ja-JP"/>
          </a:p>
        </p:txBody>
      </p:sp>
      <p:sp>
        <p:nvSpPr>
          <p:cNvPr id="25604" name="ヘッダー プレースホルダー 1">
            <a:extLst>
              <a:ext uri="{FF2B5EF4-FFF2-40B4-BE49-F238E27FC236}">
                <a16:creationId xmlns:a16="http://schemas.microsoft.com/office/drawing/2014/main" id="{62922FDD-F901-41AA-A078-D9430E5DBF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03238" indent="-19367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774700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08426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39541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526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3098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7670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2242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小学校版「ＳＯＳの出し方指導プラン」全校集会スライド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DF26DFE-FF56-462C-921B-379F842220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B266C0D-C5FE-4584-AE2E-1DEF5014B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ＭＳ Ｐ明朝" panose="02020600040205080304" pitchFamily="18" charset="-128"/>
            </a:endParaRPr>
          </a:p>
        </p:txBody>
      </p:sp>
      <p:sp>
        <p:nvSpPr>
          <p:cNvPr id="27652" name="ヘッダー プレースホルダー 1">
            <a:extLst>
              <a:ext uri="{FF2B5EF4-FFF2-40B4-BE49-F238E27FC236}">
                <a16:creationId xmlns:a16="http://schemas.microsoft.com/office/drawing/2014/main" id="{0A997872-5CDE-409F-82D4-790AF31D6E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03238" indent="-19367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774700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08426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39541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526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3098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7670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2242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小学校版「ＳＯＳの出し方指導プラン」全校集会スライド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ー 1">
            <a:extLst>
              <a:ext uri="{FF2B5EF4-FFF2-40B4-BE49-F238E27FC236}">
                <a16:creationId xmlns:a16="http://schemas.microsoft.com/office/drawing/2014/main" id="{67F0CE77-0251-49F8-88F3-98DAD79346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ー 2">
            <a:extLst>
              <a:ext uri="{FF2B5EF4-FFF2-40B4-BE49-F238E27FC236}">
                <a16:creationId xmlns:a16="http://schemas.microsoft.com/office/drawing/2014/main" id="{0AD9B1F9-C01E-4788-988D-03042CF9A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00" name="ヘッダー プレースホルダー 1">
            <a:extLst>
              <a:ext uri="{FF2B5EF4-FFF2-40B4-BE49-F238E27FC236}">
                <a16:creationId xmlns:a16="http://schemas.microsoft.com/office/drawing/2014/main" id="{055F8A13-81A0-437A-A533-292CF64D8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03238" indent="-19367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774700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08426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39541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526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3098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7670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2242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小学校版「ＳＯＳの出し方指導プラン」全校集会スライド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ー 1">
            <a:extLst>
              <a:ext uri="{FF2B5EF4-FFF2-40B4-BE49-F238E27FC236}">
                <a16:creationId xmlns:a16="http://schemas.microsoft.com/office/drawing/2014/main" id="{7D8AEE33-D6FF-4BD0-AF9D-83D2BBF126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ノート プレースホルダー 2">
            <a:extLst>
              <a:ext uri="{FF2B5EF4-FFF2-40B4-BE49-F238E27FC236}">
                <a16:creationId xmlns:a16="http://schemas.microsoft.com/office/drawing/2014/main" id="{7CCB7065-C050-4CF1-93C3-B963F51EC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2" name="ヘッダー プレースホルダー 1">
            <a:extLst>
              <a:ext uri="{FF2B5EF4-FFF2-40B4-BE49-F238E27FC236}">
                <a16:creationId xmlns:a16="http://schemas.microsoft.com/office/drawing/2014/main" id="{F526F50D-7069-4B37-9DB4-8D06E58D7F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03238" indent="-19367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774700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08426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39541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526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3098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7670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2242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小学校版「ＳＯＳの出し方指導プラン」全校集会スライド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2EEDF91-EC72-45FD-812D-C03E4CFF09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F31B27E-6534-485F-B858-E1CF41DA8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ja-JP" u="sng"/>
          </a:p>
        </p:txBody>
      </p:sp>
      <p:sp>
        <p:nvSpPr>
          <p:cNvPr id="9220" name="ヘッダー プレースホルダー 1">
            <a:extLst>
              <a:ext uri="{FF2B5EF4-FFF2-40B4-BE49-F238E27FC236}">
                <a16:creationId xmlns:a16="http://schemas.microsoft.com/office/drawing/2014/main" id="{847D8AD5-6220-42D6-8266-833D1C762B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03238" indent="-19367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774700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08426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39541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526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3098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7670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2242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小学校版「ＳＯＳの出し方指導プラン」全校集会スライド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 イメージ プレースホルダー 1">
            <a:extLst>
              <a:ext uri="{FF2B5EF4-FFF2-40B4-BE49-F238E27FC236}">
                <a16:creationId xmlns:a16="http://schemas.microsoft.com/office/drawing/2014/main" id="{E391037A-2F94-4350-B374-5D84F585FA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ノート プレースホルダー 2">
            <a:extLst>
              <a:ext uri="{FF2B5EF4-FFF2-40B4-BE49-F238E27FC236}">
                <a16:creationId xmlns:a16="http://schemas.microsoft.com/office/drawing/2014/main" id="{12A971E3-E5BD-442F-9A33-22680BE29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68" name="ヘッダー プレースホルダー 1">
            <a:extLst>
              <a:ext uri="{FF2B5EF4-FFF2-40B4-BE49-F238E27FC236}">
                <a16:creationId xmlns:a16="http://schemas.microsoft.com/office/drawing/2014/main" id="{F8B9297A-5F6E-475B-8E17-B725336050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03238" indent="-19367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774700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08426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39541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526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3098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7670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2242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小学校版「ＳＯＳの出し方指導プラン」全校集会スライド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>
            <a:extLst>
              <a:ext uri="{FF2B5EF4-FFF2-40B4-BE49-F238E27FC236}">
                <a16:creationId xmlns:a16="http://schemas.microsoft.com/office/drawing/2014/main" id="{C3C7A042-74CD-40DF-B7FC-7A70AD00D2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>
            <a:extLst>
              <a:ext uri="{FF2B5EF4-FFF2-40B4-BE49-F238E27FC236}">
                <a16:creationId xmlns:a16="http://schemas.microsoft.com/office/drawing/2014/main" id="{3A61A5AB-972C-4B1C-B534-455E0A23A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16" name="ヘッダー プレースホルダー 1">
            <a:extLst>
              <a:ext uri="{FF2B5EF4-FFF2-40B4-BE49-F238E27FC236}">
                <a16:creationId xmlns:a16="http://schemas.microsoft.com/office/drawing/2014/main" id="{BFCFDA1D-045C-4DDA-8218-67D0BC7320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03238" indent="-19367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774700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08426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39541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526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3098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7670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2242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小学校版「ＳＯＳの出し方指導プラン」全校集会スライド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C2BFF-51FB-4EA5-9FBB-B1BB8394E5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2D5773B-8A13-444F-8440-15CDDC0887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ＭＳ Ｐ明朝" panose="02020600040205080304" pitchFamily="18" charset="-128"/>
            </a:endParaRPr>
          </a:p>
        </p:txBody>
      </p:sp>
      <p:sp>
        <p:nvSpPr>
          <p:cNvPr id="16388" name="ヘッダー プレースホルダー 1">
            <a:extLst>
              <a:ext uri="{FF2B5EF4-FFF2-40B4-BE49-F238E27FC236}">
                <a16:creationId xmlns:a16="http://schemas.microsoft.com/office/drawing/2014/main" id="{C9AAD6D5-1902-4091-9886-E0F71AC205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03238" indent="-19367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774700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08426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39541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526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3098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7670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2242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小学校版「ＳＯＳの出し方指導プラン」全校集会スライド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ー 1">
            <a:extLst>
              <a:ext uri="{FF2B5EF4-FFF2-40B4-BE49-F238E27FC236}">
                <a16:creationId xmlns:a16="http://schemas.microsoft.com/office/drawing/2014/main" id="{F640F898-AF0D-42F6-B658-B12622C20F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ノート プレースホルダー 2">
            <a:extLst>
              <a:ext uri="{FF2B5EF4-FFF2-40B4-BE49-F238E27FC236}">
                <a16:creationId xmlns:a16="http://schemas.microsoft.com/office/drawing/2014/main" id="{78872658-8150-4E62-B55F-EC2DC6E2D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36" name="ヘッダー プレースホルダー 1">
            <a:extLst>
              <a:ext uri="{FF2B5EF4-FFF2-40B4-BE49-F238E27FC236}">
                <a16:creationId xmlns:a16="http://schemas.microsoft.com/office/drawing/2014/main" id="{13982C05-D7A0-4044-9A28-F126CD9140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03238" indent="-19367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774700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08426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39541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526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3098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7670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2242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小学校版「ＳＯＳの出し方指導プラン」全校集会スライド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ー 1">
            <a:extLst>
              <a:ext uri="{FF2B5EF4-FFF2-40B4-BE49-F238E27FC236}">
                <a16:creationId xmlns:a16="http://schemas.microsoft.com/office/drawing/2014/main" id="{0818984C-30BB-4C83-B817-95F29915D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ノート プレースホルダー 2">
            <a:extLst>
              <a:ext uri="{FF2B5EF4-FFF2-40B4-BE49-F238E27FC236}">
                <a16:creationId xmlns:a16="http://schemas.microsoft.com/office/drawing/2014/main" id="{CABF2A2E-6FE4-461B-B957-A282DF3C2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ja-JP"/>
          </a:p>
        </p:txBody>
      </p:sp>
      <p:sp>
        <p:nvSpPr>
          <p:cNvPr id="20484" name="ヘッダー プレースホルダー 1">
            <a:extLst>
              <a:ext uri="{FF2B5EF4-FFF2-40B4-BE49-F238E27FC236}">
                <a16:creationId xmlns:a16="http://schemas.microsoft.com/office/drawing/2014/main" id="{2432B74D-E0BB-48CB-B117-B350CB0C09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03238" indent="-19367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774700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08426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39541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526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3098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7670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2242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小学校版「ＳＯＳの出し方指導プラン」全校集会スライド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ー 1">
            <a:extLst>
              <a:ext uri="{FF2B5EF4-FFF2-40B4-BE49-F238E27FC236}">
                <a16:creationId xmlns:a16="http://schemas.microsoft.com/office/drawing/2014/main" id="{9996F678-6196-4F02-A287-47BF0B5CCD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ノート プレースホルダー 2">
            <a:extLst>
              <a:ext uri="{FF2B5EF4-FFF2-40B4-BE49-F238E27FC236}">
                <a16:creationId xmlns:a16="http://schemas.microsoft.com/office/drawing/2014/main" id="{3D491C96-E24A-4242-B4ED-47529CBD0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ja-JP"/>
          </a:p>
        </p:txBody>
      </p:sp>
      <p:sp>
        <p:nvSpPr>
          <p:cNvPr id="22532" name="ヘッダー プレースホルダー 1">
            <a:extLst>
              <a:ext uri="{FF2B5EF4-FFF2-40B4-BE49-F238E27FC236}">
                <a16:creationId xmlns:a16="http://schemas.microsoft.com/office/drawing/2014/main" id="{1733C8CB-3764-4EC5-9405-5E687F51A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03238" indent="-19367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774700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08426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395413" indent="-153988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526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3098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7670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224213" indent="-1539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小学校版「ＳＯＳの出し方指導プラン」全校集会スライド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D808D-CCDB-4233-B004-03857866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5A789-C7D8-4459-A5D4-7B9B5E0C4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6AA54-8C6E-4BF2-942F-4EDD100D3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9F917-846B-4F0A-8248-74EC4922D9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735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FCF51-AB84-4F81-8411-8784D9FE8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F51FB-2866-48AD-8A20-4A5100DFA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2398F-39AF-41FD-8D25-EABC07A78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F294A-8D65-446A-8F6F-CD0ECAAF24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01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0362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0366"/>
            <a:ext cx="6284119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8C611-9BC4-4E29-9396-48035EBC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0D650-827E-43E8-84CC-62C6D622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1A6CD-E530-43A7-9870-8DE3D248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6286-FBA7-4F39-847B-23F80ACA9F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658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5C88C-17EF-43BB-BC71-E904FEA4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8CE5A-ACC6-4E90-B2A7-BA62D70F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FFC3E-E975-475C-ADF8-5ABF6697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D135D-1DDA-4A28-B3B3-4CD8FE3AB9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480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12423"/>
            <a:ext cx="8543925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52637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4CFE7-D9CE-438B-BDB0-DBEC05E68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A25D3-4057-45E2-ABF0-26ED4762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22871-6D89-44AA-931B-BF3EE2DB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94BBF-71D7-4453-8D93-07E8E18E61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419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5" y="1828803"/>
            <a:ext cx="421005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3"/>
            <a:ext cx="421005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DD3CA5-0085-41E8-847B-93146F76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4AB03B-F47B-4646-B976-BBE6DFAB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2E4109-FA1E-411E-868A-451ADAD9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E3FA6-1910-499C-B1AE-F918A87950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596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681852"/>
            <a:ext cx="4189413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6" y="2507554"/>
            <a:ext cx="4189413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7554"/>
            <a:ext cx="421005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72D27A-EF39-4700-9CDA-3632C68E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B2384B-44F7-45CA-B640-092DAE3A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0882CF-DEF2-4426-8AC1-1E10F884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B8E8-2287-4E76-A54D-C3891390B1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07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95CD2C1-B4CA-4D26-8F5D-E5BEC3A3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54F496-0425-4DBC-B21B-05CA8F7A4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11FCB5-F8B3-4224-ABA4-CE96D99F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84978-D450-48AE-8FF2-6B89EAE733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414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F549EB1-36E2-4A92-AF0E-56E5F724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D1FD29-2DE4-420E-9060-F1211EC3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CBF21-5879-447E-9E7D-B0D1D4A4F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E4BA6-81A5-42A0-8D9D-C1746364F5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242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5" y="457204"/>
            <a:ext cx="3194685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1" y="990600"/>
            <a:ext cx="5014913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5" y="2057399"/>
            <a:ext cx="3194685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2C9221-B150-4FA4-8CD3-09D08AB21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455890-0068-44EF-80AD-139FD452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029586-6C6A-4DA0-8589-F449B28B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70383-E7BF-4367-B469-EB4AD140B36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753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5" y="457200"/>
            <a:ext cx="3194685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1" y="990600"/>
            <a:ext cx="5014913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5" y="2057400"/>
            <a:ext cx="3194685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D76D3E-7492-4A75-933F-6A40841B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F3115B-1633-41F5-AD22-425F84531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717230-C6D0-4840-ABBD-273A97A4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79864-B952-4A66-A3F8-6C8EE5FFC0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858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4C80E33-5A04-42D6-BCFF-33CB19ACAC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331788"/>
            <a:ext cx="85439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467C5AC-53EB-492F-8CAD-5F2ADE98F5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1828800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AE58A-E837-43AC-B0AE-99D3E437B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1DD46-156B-40FF-94B9-D63B4D6BC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B997C-E1F0-4707-818A-054FC0FCA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5475" y="365125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 smtClean="0"/>
            </a:lvl1pPr>
          </a:lstStyle>
          <a:p>
            <a:pPr>
              <a:defRPr/>
            </a:pPr>
            <a:fld id="{AE4423EC-6EB8-40DA-9A67-161C5393D5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4">
            <a:extLst>
              <a:ext uri="{FF2B5EF4-FFF2-40B4-BE49-F238E27FC236}">
                <a16:creationId xmlns:a16="http://schemas.microsoft.com/office/drawing/2014/main" id="{48B065F9-DC25-41DA-A7BE-83C5C1D1E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900" y="-400050"/>
            <a:ext cx="2847975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図 2">
            <a:extLst>
              <a:ext uri="{FF2B5EF4-FFF2-40B4-BE49-F238E27FC236}">
                <a16:creationId xmlns:a16="http://schemas.microsoft.com/office/drawing/2014/main" id="{E09549B6-F26A-4268-9D68-CF5894320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0338" y="-168275"/>
            <a:ext cx="3819526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スライド番号プレースホルダー 3">
            <a:extLst>
              <a:ext uri="{FF2B5EF4-FFF2-40B4-BE49-F238E27FC236}">
                <a16:creationId xmlns:a16="http://schemas.microsoft.com/office/drawing/2014/main" id="{266D5555-CCDF-4997-A8C6-AABCF7784B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7DA20EE-75B8-4145-B38A-825EAE35CF29}" type="slidenum">
              <a:rPr lang="en-US" altLang="ja-JP" sz="2000"/>
              <a:pPr/>
              <a:t>1</a:t>
            </a:fld>
            <a:endParaRPr lang="en-US" altLang="ja-JP" sz="200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829FD06-C56C-4B40-8C06-5D6F654A3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388" y="3725863"/>
            <a:ext cx="7634287" cy="2247900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40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～　こころのモヤモヤを</a:t>
            </a:r>
            <a:endParaRPr lang="en-US" altLang="ja-JP" sz="40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40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すっきりさせるには？　～</a:t>
            </a:r>
            <a:endParaRPr lang="en-US" altLang="ja-JP" sz="40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ja-JP" sz="44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4000" b="1" dirty="0">
                <a:solidFill>
                  <a:schemeClr val="tx2"/>
                </a:solidFill>
                <a:latin typeface="+mn-ea"/>
                <a:ea typeface="+mn-ea"/>
              </a:rPr>
              <a:t>○○小学校△△委員会</a:t>
            </a:r>
            <a:endParaRPr lang="en-US" altLang="ja-JP" sz="40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145F38AC-55A8-4344-8E87-AA35C927F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8" y="1353577"/>
            <a:ext cx="7921625" cy="1939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74000">
                      <a:schemeClr val="bg1">
                        <a:lumMod val="50000"/>
                      </a:schemeClr>
                    </a:gs>
                    <a:gs pos="83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8900000" scaled="1"/>
                  <a:tileRect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モヤモヤ</a:t>
            </a:r>
            <a:endParaRPr lang="en-US" altLang="ja-JP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74000">
                    <a:schemeClr val="bg1">
                      <a:lumMod val="50000"/>
                    </a:schemeClr>
                  </a:gs>
                  <a:gs pos="83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8900000" scaled="1"/>
                <a:tileRect/>
              </a:gra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algn="ctr" eaLnBrk="1" hangingPunct="1">
              <a:defRPr/>
            </a:pPr>
            <a:r>
              <a:rPr lang="ja-JP" altLang="en-US" sz="6000" b="1" dirty="0">
                <a:ln w="254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25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すっきり</a:t>
            </a:r>
            <a:r>
              <a:rPr lang="ja-JP" altLang="en-US" sz="6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  <a:alpha val="56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集会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図 10">
            <a:extLst>
              <a:ext uri="{FF2B5EF4-FFF2-40B4-BE49-F238E27FC236}">
                <a16:creationId xmlns:a16="http://schemas.microsoft.com/office/drawing/2014/main" id="{7E7D8F98-CB7E-4A1A-912F-A05AA9174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850" y="4143375"/>
            <a:ext cx="2008188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タイトル 1">
            <a:extLst>
              <a:ext uri="{FF2B5EF4-FFF2-40B4-BE49-F238E27FC236}">
                <a16:creationId xmlns:a16="http://schemas.microsoft.com/office/drawing/2014/main" id="{A51D8F7D-E4D0-42E3-9DF2-6F0532C1E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33338"/>
            <a:ext cx="8353425" cy="19431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ja-JP" altLang="en-US" sz="6000" b="1" dirty="0">
                <a:solidFill>
                  <a:schemeClr val="accent6">
                    <a:lumMod val="75000"/>
                  </a:schemeClr>
                </a:solidFill>
              </a:rPr>
              <a:t>こころのモヤモヤは、すっきりしたほうがいいよね。</a:t>
            </a:r>
          </a:p>
        </p:txBody>
      </p:sp>
      <p:sp>
        <p:nvSpPr>
          <p:cNvPr id="21508" name="スライド番号プレースホルダー 1">
            <a:extLst>
              <a:ext uri="{FF2B5EF4-FFF2-40B4-BE49-F238E27FC236}">
                <a16:creationId xmlns:a16="http://schemas.microsoft.com/office/drawing/2014/main" id="{B1B2D8F2-4E45-41EF-8115-BEF70F4FC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72E6D319-43C1-4FEF-A2CA-EC24D337E9D9}" type="slidenum">
              <a:rPr lang="en-US" altLang="ja-JP" sz="2000"/>
              <a:pPr/>
              <a:t>10</a:t>
            </a:fld>
            <a:endParaRPr lang="en-US" altLang="ja-JP" sz="2000"/>
          </a:p>
        </p:txBody>
      </p:sp>
      <p:sp>
        <p:nvSpPr>
          <p:cNvPr id="12" name="雲形吹き出し 3">
            <a:extLst>
              <a:ext uri="{FF2B5EF4-FFF2-40B4-BE49-F238E27FC236}">
                <a16:creationId xmlns:a16="http://schemas.microsoft.com/office/drawing/2014/main" id="{9F84B7E6-0C09-48C2-93C6-88A9B0A29EBC}"/>
              </a:ext>
            </a:extLst>
          </p:cNvPr>
          <p:cNvSpPr/>
          <p:nvPr/>
        </p:nvSpPr>
        <p:spPr>
          <a:xfrm>
            <a:off x="-92075" y="1814513"/>
            <a:ext cx="7615238" cy="4351337"/>
          </a:xfrm>
          <a:prstGeom prst="cloudCallout">
            <a:avLst>
              <a:gd name="adj1" fmla="val 56858"/>
              <a:gd name="adj2" fmla="val 15104"/>
            </a:avLst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4000" dirty="0">
                <a:solidFill>
                  <a:srgbClr val="FF0000"/>
                </a:solidFill>
              </a:rPr>
              <a:t>　　　</a:t>
            </a:r>
            <a:r>
              <a:rPr lang="ja-JP" altLang="en-US" sz="5400" dirty="0">
                <a:solidFill>
                  <a:schemeClr val="bg1"/>
                </a:solidFill>
              </a:rPr>
              <a:t>心が暗い・・・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sp>
        <p:nvSpPr>
          <p:cNvPr id="8" name="雲形吹き出し 3">
            <a:extLst>
              <a:ext uri="{FF2B5EF4-FFF2-40B4-BE49-F238E27FC236}">
                <a16:creationId xmlns:a16="http://schemas.microsoft.com/office/drawing/2014/main" id="{E86DB1B8-B87E-4257-BEDC-74B27BF63CEF}"/>
              </a:ext>
            </a:extLst>
          </p:cNvPr>
          <p:cNvSpPr/>
          <p:nvPr/>
        </p:nvSpPr>
        <p:spPr>
          <a:xfrm>
            <a:off x="-92622" y="1814761"/>
            <a:ext cx="7615238" cy="4351337"/>
          </a:xfrm>
          <a:prstGeom prst="cloudCallout">
            <a:avLst>
              <a:gd name="adj1" fmla="val 56381"/>
              <a:gd name="adj2" fmla="val 151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6600" b="1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○○</a:t>
            </a:r>
            <a:endParaRPr lang="en-US" altLang="ja-JP" sz="6600" b="1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>
              <a:defRPr/>
            </a:pPr>
            <a:r>
              <a:rPr lang="ja-JP" altLang="en-US" sz="6600" b="1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してみたら・・</a:t>
            </a:r>
            <a:endParaRPr lang="en-US" altLang="ja-JP" sz="5400" b="1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11" name="図 6">
            <a:extLst>
              <a:ext uri="{FF2B5EF4-FFF2-40B4-BE49-F238E27FC236}">
                <a16:creationId xmlns:a16="http://schemas.microsoft.com/office/drawing/2014/main" id="{D45115E3-CD3C-462F-81D6-B119A6EDA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850" y="4117975"/>
            <a:ext cx="2008188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6">
            <a:extLst>
              <a:ext uri="{FF2B5EF4-FFF2-40B4-BE49-F238E27FC236}">
                <a16:creationId xmlns:a16="http://schemas.microsoft.com/office/drawing/2014/main" id="{C23336B2-9156-4B40-BC71-83FC2F41E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1467" y="4117975"/>
            <a:ext cx="2004954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雲形吹き出し 3">
            <a:extLst>
              <a:ext uri="{FF2B5EF4-FFF2-40B4-BE49-F238E27FC236}">
                <a16:creationId xmlns:a16="http://schemas.microsoft.com/office/drawing/2014/main" id="{C5ABE2DE-46AE-4FC4-BB03-97725DCE0A29}"/>
              </a:ext>
            </a:extLst>
          </p:cNvPr>
          <p:cNvSpPr/>
          <p:nvPr/>
        </p:nvSpPr>
        <p:spPr>
          <a:xfrm>
            <a:off x="-92621" y="1814513"/>
            <a:ext cx="7615237" cy="4351337"/>
          </a:xfrm>
          <a:prstGeom prst="cloudCallout">
            <a:avLst>
              <a:gd name="adj1" fmla="val 56667"/>
              <a:gd name="adj2" fmla="val 1527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5400" dirty="0">
                <a:ln w="25400">
                  <a:solidFill>
                    <a:schemeClr val="accent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きもちが</a:t>
            </a:r>
            <a:endParaRPr lang="en-US" altLang="ja-JP" sz="5400" dirty="0">
              <a:ln w="25400">
                <a:solidFill>
                  <a:schemeClr val="accent2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>
              <a:defRPr/>
            </a:pPr>
            <a:r>
              <a:rPr lang="ja-JP" altLang="en-US" sz="5400" dirty="0">
                <a:ln w="25400">
                  <a:solidFill>
                    <a:schemeClr val="accent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軽くなった！</a:t>
            </a:r>
            <a:endParaRPr lang="en-US" altLang="ja-JP" sz="6600" dirty="0">
              <a:ln w="25400">
                <a:solidFill>
                  <a:schemeClr val="accent2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番号プレースホルダー 3">
            <a:extLst>
              <a:ext uri="{FF2B5EF4-FFF2-40B4-BE49-F238E27FC236}">
                <a16:creationId xmlns:a16="http://schemas.microsoft.com/office/drawing/2014/main" id="{0A2BECF5-0EBD-4EB3-9534-C74EF01DF5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861CE62-47A2-41BF-BE82-FB41B2A6D55B}" type="slidenum">
              <a:rPr lang="en-US" altLang="ja-JP" sz="2000"/>
              <a:pPr/>
              <a:t>11</a:t>
            </a:fld>
            <a:endParaRPr lang="en-US" altLang="ja-JP" sz="2000"/>
          </a:p>
        </p:txBody>
      </p:sp>
      <p:pic>
        <p:nvPicPr>
          <p:cNvPr id="23555" name="図 2">
            <a:extLst>
              <a:ext uri="{FF2B5EF4-FFF2-40B4-BE49-F238E27FC236}">
                <a16:creationId xmlns:a16="http://schemas.microsoft.com/office/drawing/2014/main" id="{4AEC3F77-95AD-4491-8892-43EC379A2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763" y="-6350"/>
            <a:ext cx="3227387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3E8D59E-0AD5-4F25-AB0D-57EF5079D12E}"/>
              </a:ext>
            </a:extLst>
          </p:cNvPr>
          <p:cNvSpPr/>
          <p:nvPr/>
        </p:nvSpPr>
        <p:spPr>
          <a:xfrm>
            <a:off x="581028" y="1414565"/>
            <a:ext cx="8569975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こころの</a:t>
            </a:r>
            <a:endParaRPr lang="en-US" altLang="ja-JP" sz="54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>
              <a:defRPr/>
            </a:pPr>
            <a:r>
              <a:rPr lang="ja-JP" alt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モヤモヤを</a:t>
            </a:r>
            <a:endParaRPr lang="en-US" altLang="ja-JP" sz="54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>
              <a:defRPr/>
            </a:pPr>
            <a:r>
              <a:rPr lang="ja-JP" alt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どうすればうすくできるか　</a:t>
            </a:r>
            <a:endParaRPr lang="en-US" altLang="ja-JP" sz="54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>
              <a:defRPr/>
            </a:pPr>
            <a:r>
              <a:rPr lang="ja-JP" alt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分かると、</a:t>
            </a:r>
            <a:endParaRPr lang="en-US" altLang="ja-JP" sz="54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>
              <a:defRPr/>
            </a:pPr>
            <a:r>
              <a:rPr lang="ja-JP" alt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すっきりさせることが</a:t>
            </a:r>
            <a:endParaRPr lang="en-US" altLang="ja-JP" sz="54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>
              <a:defRPr/>
            </a:pPr>
            <a:r>
              <a:rPr lang="ja-JP" alt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できるでしょう。</a:t>
            </a:r>
            <a:endParaRPr lang="ja-JP" altLang="en-US" sz="54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pic>
        <p:nvPicPr>
          <p:cNvPr id="23557" name="図 2">
            <a:extLst>
              <a:ext uri="{FF2B5EF4-FFF2-40B4-BE49-F238E27FC236}">
                <a16:creationId xmlns:a16="http://schemas.microsoft.com/office/drawing/2014/main" id="{E693E4E6-0CC6-4EA4-9F91-5B973FDB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850" y="4221163"/>
            <a:ext cx="1635125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図 20">
            <a:extLst>
              <a:ext uri="{FF2B5EF4-FFF2-40B4-BE49-F238E27FC236}">
                <a16:creationId xmlns:a16="http://schemas.microsoft.com/office/drawing/2014/main" id="{1FEB8988-DC5B-4989-A6E5-53C272E77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2388" y="3932238"/>
            <a:ext cx="2239962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雲形吹き出し 3">
            <a:extLst>
              <a:ext uri="{FF2B5EF4-FFF2-40B4-BE49-F238E27FC236}">
                <a16:creationId xmlns:a16="http://schemas.microsoft.com/office/drawing/2014/main" id="{21227FAC-11D4-4156-93D7-7314EA3C4CAB}"/>
              </a:ext>
            </a:extLst>
          </p:cNvPr>
          <p:cNvSpPr/>
          <p:nvPr/>
        </p:nvSpPr>
        <p:spPr>
          <a:xfrm>
            <a:off x="-201613" y="1747838"/>
            <a:ext cx="8734426" cy="3640137"/>
          </a:xfrm>
          <a:prstGeom prst="cloudCallout">
            <a:avLst>
              <a:gd name="adj1" fmla="val 38739"/>
              <a:gd name="adj2" fmla="val 56945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6000" dirty="0">
                <a:solidFill>
                  <a:schemeClr val="bg1"/>
                </a:solidFill>
                <a:latin typeface="AR P隷書体M" panose="03000600000000000000" pitchFamily="66" charset="-128"/>
                <a:ea typeface="AR P隷書体M" panose="03000600000000000000" pitchFamily="66" charset="-128"/>
              </a:rPr>
              <a:t>少し楽になった・・・</a:t>
            </a:r>
            <a:endParaRPr lang="en-US" altLang="ja-JP" sz="4400" dirty="0">
              <a:solidFill>
                <a:schemeClr val="bg1"/>
              </a:solidFill>
              <a:latin typeface="AR P隷書体M" panose="03000600000000000000" pitchFamily="66" charset="-128"/>
              <a:ea typeface="AR P隷書体M" panose="03000600000000000000" pitchFamily="66" charset="-128"/>
            </a:endParaRPr>
          </a:p>
        </p:txBody>
      </p:sp>
      <p:sp>
        <p:nvSpPr>
          <p:cNvPr id="31" name="雲形吹き出し 3">
            <a:extLst>
              <a:ext uri="{FF2B5EF4-FFF2-40B4-BE49-F238E27FC236}">
                <a16:creationId xmlns:a16="http://schemas.microsoft.com/office/drawing/2014/main" id="{B670A509-B372-43B4-ADFD-95621E8ABE55}"/>
              </a:ext>
            </a:extLst>
          </p:cNvPr>
          <p:cNvSpPr/>
          <p:nvPr/>
        </p:nvSpPr>
        <p:spPr>
          <a:xfrm>
            <a:off x="-201613" y="1746250"/>
            <a:ext cx="8728076" cy="3619500"/>
          </a:xfrm>
          <a:prstGeom prst="cloudCallout">
            <a:avLst>
              <a:gd name="adj1" fmla="val 38666"/>
              <a:gd name="adj2" fmla="val 57575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6000" dirty="0">
                <a:solidFill>
                  <a:schemeClr val="bg1"/>
                </a:solidFill>
                <a:latin typeface="AR隷書体M" panose="03000609000000000000" pitchFamily="65" charset="-128"/>
                <a:ea typeface="AR隷書体M" panose="03000609000000000000" pitchFamily="65" charset="-128"/>
              </a:rPr>
              <a:t>気が重い・・</a:t>
            </a:r>
            <a:endParaRPr lang="en-US" altLang="ja-JP" sz="6000" dirty="0">
              <a:solidFill>
                <a:schemeClr val="bg1"/>
              </a:solidFill>
              <a:latin typeface="AR隷書体M" panose="03000609000000000000" pitchFamily="65" charset="-128"/>
              <a:ea typeface="AR隷書体M" panose="03000609000000000000" pitchFamily="65" charset="-128"/>
            </a:endParaRPr>
          </a:p>
        </p:txBody>
      </p:sp>
      <p:sp>
        <p:nvSpPr>
          <p:cNvPr id="12290" name="タイトル 1">
            <a:extLst>
              <a:ext uri="{FF2B5EF4-FFF2-40B4-BE49-F238E27FC236}">
                <a16:creationId xmlns:a16="http://schemas.microsoft.com/office/drawing/2014/main" id="{9ECDA7AC-09FB-4AA4-9E81-4CFD33CC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33338"/>
            <a:ext cx="8353425" cy="19431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ja-JP" altLang="en-US" sz="6000" b="1" dirty="0">
                <a:solidFill>
                  <a:schemeClr val="accent6">
                    <a:lumMod val="75000"/>
                  </a:schemeClr>
                </a:solidFill>
              </a:rPr>
              <a:t>モヤモヤが黒くなるまえにどうすればいいかな？</a:t>
            </a:r>
          </a:p>
        </p:txBody>
      </p:sp>
      <p:sp>
        <p:nvSpPr>
          <p:cNvPr id="24582" name="スライド番号プレースホルダー 1">
            <a:extLst>
              <a:ext uri="{FF2B5EF4-FFF2-40B4-BE49-F238E27FC236}">
                <a16:creationId xmlns:a16="http://schemas.microsoft.com/office/drawing/2014/main" id="{D0EB5008-A98C-4189-A5D9-B1EB2D4E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2D3B50DC-8AEF-4C97-BFB9-96B2DDCD2FD6}" type="slidenum">
              <a:rPr lang="en-US" altLang="ja-JP" sz="2000"/>
              <a:pPr/>
              <a:t>12</a:t>
            </a:fld>
            <a:endParaRPr lang="en-US" altLang="ja-JP" sz="200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0F99D96-30DF-4A98-AF4D-AE64F8D06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9725" y="1641063"/>
            <a:ext cx="1600200" cy="190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C914F1E7-0AA0-4BAA-9461-A18C127C6376}"/>
              </a:ext>
            </a:extLst>
          </p:cNvPr>
          <p:cNvSpPr/>
          <p:nvPr/>
        </p:nvSpPr>
        <p:spPr>
          <a:xfrm>
            <a:off x="3900488" y="1930400"/>
            <a:ext cx="4094162" cy="1323975"/>
          </a:xfrm>
          <a:prstGeom prst="wedgeRoundRectCallout">
            <a:avLst>
              <a:gd name="adj1" fmla="val 59725"/>
              <a:gd name="adj2" fmla="val -541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おやつが</a:t>
            </a:r>
            <a:endParaRPr lang="en-US" altLang="ja-JP" sz="4000" b="1" dirty="0">
              <a:ln w="22225">
                <a:noFill/>
                <a:prstDash val="solid"/>
              </a:ln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defRPr/>
            </a:pPr>
            <a:r>
              <a:rPr lang="ja-JP" alt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おいしい！</a:t>
            </a:r>
            <a:endParaRPr lang="ja-JP" altLang="en-US" sz="2400" dirty="0">
              <a:ln w="22225">
                <a:noFill/>
                <a:prstDash val="solid"/>
              </a:ln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B0FC768-0904-4C61-88C9-D539C0611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925" y="1682750"/>
            <a:ext cx="2540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044C0131-24A3-4F90-9F0C-9A2E96FB1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449" y="1798638"/>
            <a:ext cx="200879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AC63777-DFF3-4641-B8E1-C4DA99BB2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50" y="3070258"/>
            <a:ext cx="1870075" cy="246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C23D31F-D1D5-4EE9-AFE4-F3191233F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2550" y="2932748"/>
            <a:ext cx="1801813" cy="237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BF8F768-2D99-4F6F-8642-44C5F8EC9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463" y="4899279"/>
            <a:ext cx="2036762" cy="195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5C14535E-FCC5-4F19-B117-3B3A7730ACBC}"/>
              </a:ext>
            </a:extLst>
          </p:cNvPr>
          <p:cNvSpPr/>
          <p:nvPr/>
        </p:nvSpPr>
        <p:spPr>
          <a:xfrm>
            <a:off x="2841625" y="3373438"/>
            <a:ext cx="4322763" cy="1497012"/>
          </a:xfrm>
          <a:prstGeom prst="wedgeRoundRectCallout">
            <a:avLst>
              <a:gd name="adj1" fmla="val 62546"/>
              <a:gd name="adj2" fmla="val 6107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だれか、</a:t>
            </a:r>
            <a:endParaRPr lang="en-US" altLang="ja-JP" sz="32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defRPr/>
            </a:pPr>
            <a:r>
              <a:rPr lang="ja-JP" altLang="en-US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聞いてくれないかなぁ</a:t>
            </a:r>
            <a:endParaRPr lang="en-US" altLang="ja-JP" sz="32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A556979C-2812-4437-B147-4313F99E5D49}"/>
              </a:ext>
            </a:extLst>
          </p:cNvPr>
          <p:cNvSpPr/>
          <p:nvPr/>
        </p:nvSpPr>
        <p:spPr>
          <a:xfrm>
            <a:off x="2795588" y="5073650"/>
            <a:ext cx="4005262" cy="1222375"/>
          </a:xfrm>
          <a:prstGeom prst="wedgeRoundRectCallout">
            <a:avLst>
              <a:gd name="adj1" fmla="val -61532"/>
              <a:gd name="adj2" fmla="val -1995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うんどうって</a:t>
            </a:r>
            <a:endParaRPr lang="en-US" altLang="ja-JP" sz="4000" b="1" dirty="0">
              <a:ln w="22225">
                <a:noFill/>
                <a:prstDash val="solid"/>
              </a:ln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たのしい！</a:t>
            </a:r>
            <a:endParaRPr lang="ja-JP" altLang="en-US" sz="2000" dirty="0">
              <a:ln w="22225">
                <a:noFill/>
                <a:prstDash val="solid"/>
              </a:ln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9B8392C-34E1-49CD-9CD8-531B47A95C70}"/>
              </a:ext>
            </a:extLst>
          </p:cNvPr>
          <p:cNvCxnSpPr>
            <a:cxnSpLocks/>
          </p:cNvCxnSpPr>
          <p:nvPr/>
        </p:nvCxnSpPr>
        <p:spPr>
          <a:xfrm>
            <a:off x="8915400" y="4576763"/>
            <a:ext cx="0" cy="719137"/>
          </a:xfrm>
          <a:prstGeom prst="line">
            <a:avLst/>
          </a:prstGeom>
          <a:ln w="539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BE310539-F249-4208-9DE3-414444E19E31}"/>
              </a:ext>
            </a:extLst>
          </p:cNvPr>
          <p:cNvCxnSpPr>
            <a:cxnSpLocks/>
          </p:cNvCxnSpPr>
          <p:nvPr/>
        </p:nvCxnSpPr>
        <p:spPr>
          <a:xfrm>
            <a:off x="9059863" y="4576763"/>
            <a:ext cx="0" cy="733425"/>
          </a:xfrm>
          <a:prstGeom prst="line">
            <a:avLst/>
          </a:prstGeom>
          <a:ln w="539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8424C460-8204-4258-AD0D-AF0BE6FCB814}"/>
              </a:ext>
            </a:extLst>
          </p:cNvPr>
          <p:cNvCxnSpPr>
            <a:cxnSpLocks/>
          </p:cNvCxnSpPr>
          <p:nvPr/>
        </p:nvCxnSpPr>
        <p:spPr>
          <a:xfrm>
            <a:off x="9204325" y="4508500"/>
            <a:ext cx="0" cy="801688"/>
          </a:xfrm>
          <a:prstGeom prst="line">
            <a:avLst/>
          </a:prstGeom>
          <a:ln w="539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A0EE240-5CF3-42A4-B1E3-11286B89929B}"/>
              </a:ext>
            </a:extLst>
          </p:cNvPr>
          <p:cNvCxnSpPr>
            <a:cxnSpLocks/>
          </p:cNvCxnSpPr>
          <p:nvPr/>
        </p:nvCxnSpPr>
        <p:spPr>
          <a:xfrm>
            <a:off x="9347200" y="4652963"/>
            <a:ext cx="0" cy="657225"/>
          </a:xfrm>
          <a:prstGeom prst="line">
            <a:avLst/>
          </a:prstGeom>
          <a:ln w="539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73F18CF-477B-4B9B-B0A6-68BCBF55559F}"/>
              </a:ext>
            </a:extLst>
          </p:cNvPr>
          <p:cNvCxnSpPr>
            <a:cxnSpLocks/>
          </p:cNvCxnSpPr>
          <p:nvPr/>
        </p:nvCxnSpPr>
        <p:spPr>
          <a:xfrm>
            <a:off x="9491663" y="4724400"/>
            <a:ext cx="0" cy="585788"/>
          </a:xfrm>
          <a:prstGeom prst="line">
            <a:avLst/>
          </a:prstGeom>
          <a:ln w="539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597" name="図 20">
            <a:extLst>
              <a:ext uri="{FF2B5EF4-FFF2-40B4-BE49-F238E27FC236}">
                <a16:creationId xmlns:a16="http://schemas.microsoft.com/office/drawing/2014/main" id="{ECE0CABB-2315-4813-A563-C9209B391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7464" y="3917950"/>
            <a:ext cx="223426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5" grpId="0" animBg="1"/>
      <p:bldP spid="15" grpId="1" animBg="1"/>
      <p:bldP spid="19" grpId="0" animBg="1"/>
      <p:bldP spid="19" grpId="1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図 10">
            <a:extLst>
              <a:ext uri="{FF2B5EF4-FFF2-40B4-BE49-F238E27FC236}">
                <a16:creationId xmlns:a16="http://schemas.microsoft.com/office/drawing/2014/main" id="{127FF6D2-5A6A-40BE-9B6D-2CAAAE305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700" y="4284663"/>
            <a:ext cx="2008188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スライド番号プレースホルダー 1">
            <a:extLst>
              <a:ext uri="{FF2B5EF4-FFF2-40B4-BE49-F238E27FC236}">
                <a16:creationId xmlns:a16="http://schemas.microsoft.com/office/drawing/2014/main" id="{808DC02C-9230-4824-A641-C3CDBE72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5CBB5EE1-9C2F-4109-BFE7-6F4363E9A2CF}" type="slidenum">
              <a:rPr lang="en-US" altLang="ja-JP" sz="2000"/>
              <a:pPr/>
              <a:t>13</a:t>
            </a:fld>
            <a:endParaRPr lang="en-US" altLang="ja-JP" sz="2000"/>
          </a:p>
        </p:txBody>
      </p:sp>
      <p:sp>
        <p:nvSpPr>
          <p:cNvPr id="10" name="雲形吹き出し 3">
            <a:extLst>
              <a:ext uri="{FF2B5EF4-FFF2-40B4-BE49-F238E27FC236}">
                <a16:creationId xmlns:a16="http://schemas.microsoft.com/office/drawing/2014/main" id="{B0FCBC92-E252-45FD-8945-415DB03A9555}"/>
              </a:ext>
            </a:extLst>
          </p:cNvPr>
          <p:cNvSpPr/>
          <p:nvPr/>
        </p:nvSpPr>
        <p:spPr>
          <a:xfrm>
            <a:off x="4362450" y="1911350"/>
            <a:ext cx="5335588" cy="2732088"/>
          </a:xfrm>
          <a:prstGeom prst="cloudCallout">
            <a:avLst>
              <a:gd name="adj1" fmla="val -42868"/>
              <a:gd name="adj2" fmla="val 50885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4000" dirty="0">
                <a:solidFill>
                  <a:srgbClr val="FF0000"/>
                </a:solidFill>
              </a:rPr>
              <a:t>あたまにきた！</a:t>
            </a:r>
            <a:endParaRPr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雲形吹き出し 6">
            <a:extLst>
              <a:ext uri="{FF2B5EF4-FFF2-40B4-BE49-F238E27FC236}">
                <a16:creationId xmlns:a16="http://schemas.microsoft.com/office/drawing/2014/main" id="{EAEACA0D-C890-429B-891F-EE1205387FB0}"/>
              </a:ext>
            </a:extLst>
          </p:cNvPr>
          <p:cNvSpPr/>
          <p:nvPr/>
        </p:nvSpPr>
        <p:spPr>
          <a:xfrm>
            <a:off x="381000" y="3459163"/>
            <a:ext cx="4164013" cy="1874837"/>
          </a:xfrm>
          <a:prstGeom prst="cloudCallout">
            <a:avLst>
              <a:gd name="adj1" fmla="val 43728"/>
              <a:gd name="adj2" fmla="val 36115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400" dirty="0">
                <a:solidFill>
                  <a:srgbClr val="FF0000"/>
                </a:solidFill>
              </a:rPr>
              <a:t>こまった・・</a:t>
            </a:r>
            <a:endParaRPr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4" name="雲形吹き出し 3">
            <a:extLst>
              <a:ext uri="{FF2B5EF4-FFF2-40B4-BE49-F238E27FC236}">
                <a16:creationId xmlns:a16="http://schemas.microsoft.com/office/drawing/2014/main" id="{707D7919-A028-4596-8D06-E7349BDCE100}"/>
              </a:ext>
            </a:extLst>
          </p:cNvPr>
          <p:cNvSpPr/>
          <p:nvPr/>
        </p:nvSpPr>
        <p:spPr>
          <a:xfrm>
            <a:off x="5100638" y="3668713"/>
            <a:ext cx="5132387" cy="2006600"/>
          </a:xfrm>
          <a:prstGeom prst="cloudCallout">
            <a:avLst>
              <a:gd name="adj1" fmla="val -45953"/>
              <a:gd name="adj2" fmla="val 38554"/>
            </a:avLst>
          </a:prstGeom>
          <a:solidFill>
            <a:schemeClr val="accent1">
              <a:lumMod val="40000"/>
              <a:lumOff val="6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4000" dirty="0">
                <a:solidFill>
                  <a:srgbClr val="FF0000"/>
                </a:solidFill>
              </a:rPr>
              <a:t>いやだなぁ・・・</a:t>
            </a:r>
            <a:endParaRPr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8" name="雲形吹き出し 3">
            <a:extLst>
              <a:ext uri="{FF2B5EF4-FFF2-40B4-BE49-F238E27FC236}">
                <a16:creationId xmlns:a16="http://schemas.microsoft.com/office/drawing/2014/main" id="{3FF2364F-980F-4062-B632-B9689B3AB0FF}"/>
              </a:ext>
            </a:extLst>
          </p:cNvPr>
          <p:cNvSpPr/>
          <p:nvPr/>
        </p:nvSpPr>
        <p:spPr>
          <a:xfrm>
            <a:off x="141288" y="5062538"/>
            <a:ext cx="3687762" cy="1944687"/>
          </a:xfrm>
          <a:prstGeom prst="cloudCallout">
            <a:avLst>
              <a:gd name="adj1" fmla="val 57471"/>
              <a:gd name="adj2" fmla="val -32978"/>
            </a:avLst>
          </a:prstGeom>
          <a:solidFill>
            <a:schemeClr val="accent1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600" dirty="0">
                <a:solidFill>
                  <a:srgbClr val="FF0000"/>
                </a:solidFill>
              </a:rPr>
              <a:t>さびしい・・</a:t>
            </a:r>
          </a:p>
        </p:txBody>
      </p:sp>
      <p:sp>
        <p:nvSpPr>
          <p:cNvPr id="9" name="雲形吹き出し 3">
            <a:extLst>
              <a:ext uri="{FF2B5EF4-FFF2-40B4-BE49-F238E27FC236}">
                <a16:creationId xmlns:a16="http://schemas.microsoft.com/office/drawing/2014/main" id="{A256A133-5A23-47E0-A06B-6E8AC3E1447B}"/>
              </a:ext>
            </a:extLst>
          </p:cNvPr>
          <p:cNvSpPr/>
          <p:nvPr/>
        </p:nvSpPr>
        <p:spPr>
          <a:xfrm>
            <a:off x="5972175" y="5329238"/>
            <a:ext cx="4692650" cy="1944687"/>
          </a:xfrm>
          <a:prstGeom prst="cloudCallout">
            <a:avLst>
              <a:gd name="adj1" fmla="val -55967"/>
              <a:gd name="adj2" fmla="val -31849"/>
            </a:avLst>
          </a:prstGeom>
          <a:solidFill>
            <a:schemeClr val="accent1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4400" dirty="0">
                <a:solidFill>
                  <a:srgbClr val="FF0000"/>
                </a:solidFill>
              </a:rPr>
              <a:t>かなしい・・・</a:t>
            </a:r>
            <a:endParaRPr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12" name="雲形吹き出し 3">
            <a:extLst>
              <a:ext uri="{FF2B5EF4-FFF2-40B4-BE49-F238E27FC236}">
                <a16:creationId xmlns:a16="http://schemas.microsoft.com/office/drawing/2014/main" id="{8FDC9792-92E5-4AB7-9615-FD2EB802A55A}"/>
              </a:ext>
            </a:extLst>
          </p:cNvPr>
          <p:cNvSpPr/>
          <p:nvPr/>
        </p:nvSpPr>
        <p:spPr>
          <a:xfrm>
            <a:off x="141288" y="1890713"/>
            <a:ext cx="4564062" cy="2386012"/>
          </a:xfrm>
          <a:prstGeom prst="cloudCallout">
            <a:avLst>
              <a:gd name="adj1" fmla="val 42900"/>
              <a:gd name="adj2" fmla="val 61376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どうしたら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いいだろう・・・</a:t>
            </a:r>
          </a:p>
        </p:txBody>
      </p:sp>
      <p:sp>
        <p:nvSpPr>
          <p:cNvPr id="14" name="雲形吹き出し 3">
            <a:extLst>
              <a:ext uri="{FF2B5EF4-FFF2-40B4-BE49-F238E27FC236}">
                <a16:creationId xmlns:a16="http://schemas.microsoft.com/office/drawing/2014/main" id="{7B51F653-F22A-471C-A2B4-CD477667A39A}"/>
              </a:ext>
            </a:extLst>
          </p:cNvPr>
          <p:cNvSpPr/>
          <p:nvPr/>
        </p:nvSpPr>
        <p:spPr>
          <a:xfrm>
            <a:off x="-360363" y="3241675"/>
            <a:ext cx="4564063" cy="2386013"/>
          </a:xfrm>
          <a:prstGeom prst="cloudCallout">
            <a:avLst>
              <a:gd name="adj1" fmla="val 43622"/>
              <a:gd name="adj2" fmla="val -15616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どうしたら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いいだろう・・・</a:t>
            </a:r>
          </a:p>
        </p:txBody>
      </p:sp>
      <p:sp>
        <p:nvSpPr>
          <p:cNvPr id="15" name="雲形吹き出し 3">
            <a:extLst>
              <a:ext uri="{FF2B5EF4-FFF2-40B4-BE49-F238E27FC236}">
                <a16:creationId xmlns:a16="http://schemas.microsoft.com/office/drawing/2014/main" id="{5A899348-1394-414C-97B4-0933F2C4CE1C}"/>
              </a:ext>
            </a:extLst>
          </p:cNvPr>
          <p:cNvSpPr/>
          <p:nvPr/>
        </p:nvSpPr>
        <p:spPr>
          <a:xfrm>
            <a:off x="3992563" y="2311400"/>
            <a:ext cx="4564062" cy="2386013"/>
          </a:xfrm>
          <a:prstGeom prst="cloudCallout">
            <a:avLst>
              <a:gd name="adj1" fmla="val -20092"/>
              <a:gd name="adj2" fmla="val 52054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どうしたら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いいだろう・・・</a:t>
            </a:r>
          </a:p>
        </p:txBody>
      </p:sp>
      <p:sp>
        <p:nvSpPr>
          <p:cNvPr id="16" name="雲形吹き出し 3">
            <a:extLst>
              <a:ext uri="{FF2B5EF4-FFF2-40B4-BE49-F238E27FC236}">
                <a16:creationId xmlns:a16="http://schemas.microsoft.com/office/drawing/2014/main" id="{F15C94D8-CC70-4D35-AA32-58E820B071FB}"/>
              </a:ext>
            </a:extLst>
          </p:cNvPr>
          <p:cNvSpPr/>
          <p:nvPr/>
        </p:nvSpPr>
        <p:spPr>
          <a:xfrm>
            <a:off x="5075238" y="1352550"/>
            <a:ext cx="4564062" cy="2386013"/>
          </a:xfrm>
          <a:prstGeom prst="cloudCallout">
            <a:avLst>
              <a:gd name="adj1" fmla="val -51318"/>
              <a:gd name="adj2" fmla="val 90032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どうしたら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いいだろう・・・</a:t>
            </a:r>
          </a:p>
        </p:txBody>
      </p:sp>
      <p:sp>
        <p:nvSpPr>
          <p:cNvPr id="17" name="雲形吹き出し 3">
            <a:extLst>
              <a:ext uri="{FF2B5EF4-FFF2-40B4-BE49-F238E27FC236}">
                <a16:creationId xmlns:a16="http://schemas.microsoft.com/office/drawing/2014/main" id="{15C9BE2B-D2EE-4FFC-80B4-50A68915A1B9}"/>
              </a:ext>
            </a:extLst>
          </p:cNvPr>
          <p:cNvSpPr/>
          <p:nvPr/>
        </p:nvSpPr>
        <p:spPr>
          <a:xfrm>
            <a:off x="5602288" y="3025775"/>
            <a:ext cx="4564062" cy="2386013"/>
          </a:xfrm>
          <a:prstGeom prst="cloudCallout">
            <a:avLst>
              <a:gd name="adj1" fmla="val -49693"/>
              <a:gd name="adj2" fmla="val 36518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どうしたら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いいだろう・・・</a:t>
            </a:r>
          </a:p>
        </p:txBody>
      </p:sp>
      <p:sp>
        <p:nvSpPr>
          <p:cNvPr id="18" name="雲形吹き出し 3">
            <a:extLst>
              <a:ext uri="{FF2B5EF4-FFF2-40B4-BE49-F238E27FC236}">
                <a16:creationId xmlns:a16="http://schemas.microsoft.com/office/drawing/2014/main" id="{553F139A-9173-4D97-A233-3FB5CB943523}"/>
              </a:ext>
            </a:extLst>
          </p:cNvPr>
          <p:cNvSpPr/>
          <p:nvPr/>
        </p:nvSpPr>
        <p:spPr>
          <a:xfrm>
            <a:off x="5502275" y="4856163"/>
            <a:ext cx="4564063" cy="2386012"/>
          </a:xfrm>
          <a:prstGeom prst="cloudCallout">
            <a:avLst>
              <a:gd name="adj1" fmla="val -50054"/>
              <a:gd name="adj2" fmla="val -27355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どうしたら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いいだろう・・・</a:t>
            </a:r>
          </a:p>
        </p:txBody>
      </p:sp>
      <p:sp>
        <p:nvSpPr>
          <p:cNvPr id="13" name="雲形吹き出し 3">
            <a:extLst>
              <a:ext uri="{FF2B5EF4-FFF2-40B4-BE49-F238E27FC236}">
                <a16:creationId xmlns:a16="http://schemas.microsoft.com/office/drawing/2014/main" id="{14E09EF7-4F69-409D-91BF-5FBBA93B9533}"/>
              </a:ext>
            </a:extLst>
          </p:cNvPr>
          <p:cNvSpPr/>
          <p:nvPr/>
        </p:nvSpPr>
        <p:spPr>
          <a:xfrm>
            <a:off x="431800" y="1023938"/>
            <a:ext cx="9858375" cy="3559175"/>
          </a:xfrm>
          <a:prstGeom prst="cloudCallout">
            <a:avLst>
              <a:gd name="adj1" fmla="val 461"/>
              <a:gd name="adj2" fmla="val 59650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5400" dirty="0">
                <a:solidFill>
                  <a:srgbClr val="FF0000"/>
                </a:solidFill>
              </a:rPr>
              <a:t>　　　どうしよう・・・</a:t>
            </a:r>
          </a:p>
        </p:txBody>
      </p:sp>
      <p:sp>
        <p:nvSpPr>
          <p:cNvPr id="19" name="雲形吹き出し 3">
            <a:extLst>
              <a:ext uri="{FF2B5EF4-FFF2-40B4-BE49-F238E27FC236}">
                <a16:creationId xmlns:a16="http://schemas.microsoft.com/office/drawing/2014/main" id="{1055D079-FF3A-4A38-B690-48D734EECB63}"/>
              </a:ext>
            </a:extLst>
          </p:cNvPr>
          <p:cNvSpPr/>
          <p:nvPr/>
        </p:nvSpPr>
        <p:spPr>
          <a:xfrm>
            <a:off x="-317500" y="5070475"/>
            <a:ext cx="4564063" cy="2387600"/>
          </a:xfrm>
          <a:prstGeom prst="cloudCallout">
            <a:avLst>
              <a:gd name="adj1" fmla="val 50300"/>
              <a:gd name="adj2" fmla="val -35986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どうしたら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いいだろう・・・</a:t>
            </a: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49065ECC-3F94-42B5-8E03-75680C2BAB92}"/>
              </a:ext>
            </a:extLst>
          </p:cNvPr>
          <p:cNvSpPr txBox="1">
            <a:spLocks/>
          </p:cNvSpPr>
          <p:nvPr/>
        </p:nvSpPr>
        <p:spPr bwMode="auto">
          <a:xfrm>
            <a:off x="841375" y="-74613"/>
            <a:ext cx="8353425" cy="194310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ja-JP" altLang="en-US" sz="6000" b="1" dirty="0">
                <a:solidFill>
                  <a:schemeClr val="accent6">
                    <a:lumMod val="75000"/>
                  </a:schemeClr>
                </a:solidFill>
              </a:rPr>
              <a:t>モヤモヤが黒くなるまえにどうすればいいかな？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2942E441-6093-493F-8342-6DEE65F01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3542" y="1774825"/>
            <a:ext cx="227230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66DF28C-43B6-4DCF-B5D0-4B5ABC9C9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0" y="4437063"/>
            <a:ext cx="202565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6B5D9130-2157-4D09-B4BE-EF890DCD4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388" y="4246603"/>
            <a:ext cx="3344862" cy="284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405D4DB5-20EA-4404-905B-F3F222E2D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1606" y="1624013"/>
            <a:ext cx="1796114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D0473518-7ADD-49B5-9E9B-DD369AC00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88" y="1600835"/>
            <a:ext cx="2228850" cy="289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270FF7E-F4B7-4070-B2E8-B4172402B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5238" y="1583658"/>
            <a:ext cx="2133600" cy="290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図 10">
            <a:extLst>
              <a:ext uri="{FF2B5EF4-FFF2-40B4-BE49-F238E27FC236}">
                <a16:creationId xmlns:a16="http://schemas.microsoft.com/office/drawing/2014/main" id="{9DC4CFBD-18E7-41D3-8415-BFFCBB0A6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2132" y="4267200"/>
            <a:ext cx="1997899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0448E2AF-6DC6-471A-9E83-8709DA1C0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1644" y="3859213"/>
            <a:ext cx="3291074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16B0DD0-7034-42E9-B438-DA5D1A36C942}"/>
              </a:ext>
            </a:extLst>
          </p:cNvPr>
          <p:cNvSpPr/>
          <p:nvPr/>
        </p:nvSpPr>
        <p:spPr>
          <a:xfrm>
            <a:off x="2144497" y="2106434"/>
            <a:ext cx="481734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すっきり！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3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4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3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図 3">
            <a:extLst>
              <a:ext uri="{FF2B5EF4-FFF2-40B4-BE49-F238E27FC236}">
                <a16:creationId xmlns:a16="http://schemas.microsoft.com/office/drawing/2014/main" id="{4B3057C5-613E-4FD4-B25B-35F9A2916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13" y="4437063"/>
            <a:ext cx="21494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スライド番号プレースホルダー 3">
            <a:extLst>
              <a:ext uri="{FF2B5EF4-FFF2-40B4-BE49-F238E27FC236}">
                <a16:creationId xmlns:a16="http://schemas.microsoft.com/office/drawing/2014/main" id="{55FF5292-30D8-414E-A0EF-58E191050D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840E576-860C-4CEE-9FD6-7E07D2A358A3}" type="slidenum">
              <a:rPr lang="en-US" altLang="ja-JP" sz="2000"/>
              <a:pPr/>
              <a:t>14</a:t>
            </a:fld>
            <a:endParaRPr lang="en-US" altLang="ja-JP" sz="200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E649F21-23AA-4C97-AD2F-0F369731A080}"/>
              </a:ext>
            </a:extLst>
          </p:cNvPr>
          <p:cNvSpPr/>
          <p:nvPr/>
        </p:nvSpPr>
        <p:spPr>
          <a:xfrm>
            <a:off x="1064571" y="908723"/>
            <a:ext cx="8170827" cy="4708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6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  <a:alpha val="56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これからは</a:t>
            </a:r>
            <a:endParaRPr lang="en-US" altLang="ja-JP" sz="60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  <a:alpha val="56000"/>
                </a:schemeClr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>
              <a:defRPr/>
            </a:pPr>
            <a:r>
              <a:rPr lang="ja-JP" alt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74000">
                      <a:schemeClr val="bg1">
                        <a:lumMod val="50000"/>
                      </a:schemeClr>
                    </a:gs>
                    <a:gs pos="83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8900000" scaled="1"/>
                  <a:tileRect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「こころのモヤモヤ</a:t>
            </a:r>
            <a:r>
              <a:rPr lang="ja-JP" alt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74000">
                      <a:schemeClr val="bg1">
                        <a:lumMod val="50000"/>
                      </a:schemeClr>
                    </a:gs>
                    <a:gs pos="83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8900000" scaled="1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」</a:t>
            </a:r>
            <a:endParaRPr lang="en-US" altLang="ja-JP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bg1">
                      <a:lumMod val="85000"/>
                    </a:schemeClr>
                  </a:gs>
                  <a:gs pos="74000">
                    <a:schemeClr val="bg1">
                      <a:lumMod val="50000"/>
                    </a:schemeClr>
                  </a:gs>
                  <a:gs pos="83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8900000" scaled="1"/>
              </a:gra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>
              <a:defRPr/>
            </a:pPr>
            <a:r>
              <a:rPr lang="ja-JP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　　</a:t>
            </a:r>
            <a:r>
              <a:rPr lang="ja-JP" altLang="en-US" sz="6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  <a:alpha val="56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を</a:t>
            </a:r>
            <a:endParaRPr lang="en-US" altLang="ja-JP" sz="60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  <a:alpha val="56000"/>
                </a:schemeClr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>
              <a:defRPr/>
            </a:pPr>
            <a:r>
              <a:rPr lang="ja-JP" altLang="en-US" sz="6000" b="1" dirty="0">
                <a:ln w="254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25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「すっきりさせる方法」</a:t>
            </a:r>
            <a:endParaRPr lang="en-US" altLang="ja-JP" sz="6000" b="1" dirty="0">
              <a:ln w="25400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25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>
              <a:defRPr/>
            </a:pPr>
            <a:r>
              <a:rPr lang="ja-JP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　</a:t>
            </a:r>
            <a:r>
              <a:rPr lang="ja-JP" altLang="en-US" sz="6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  <a:alpha val="56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を見つけよう！</a:t>
            </a:r>
            <a:endParaRPr lang="en-US" altLang="ja-JP" sz="60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  <a:alpha val="56000"/>
                </a:schemeClr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8DAA1B-5182-4B90-9069-9CFA7255C9E0}"/>
              </a:ext>
            </a:extLst>
          </p:cNvPr>
          <p:cNvSpPr txBox="1"/>
          <p:nvPr/>
        </p:nvSpPr>
        <p:spPr>
          <a:xfrm>
            <a:off x="6793296" y="3263210"/>
            <a:ext cx="1800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1" dirty="0">
                <a:ln w="254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ほうほう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>
            <a:extLst>
              <a:ext uri="{FF2B5EF4-FFF2-40B4-BE49-F238E27FC236}">
                <a16:creationId xmlns:a16="http://schemas.microsoft.com/office/drawing/2014/main" id="{3B2D54B2-51E2-4759-8017-A4C7187D8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350838"/>
            <a:ext cx="7886700" cy="936625"/>
          </a:xfrm>
        </p:spPr>
        <p:txBody>
          <a:bodyPr/>
          <a:lstStyle/>
          <a:p>
            <a:r>
              <a:rPr lang="ja-JP" altLang="en-US" sz="6000" b="1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こころほぐしゲーム！</a:t>
            </a:r>
          </a:p>
        </p:txBody>
      </p:sp>
      <p:sp>
        <p:nvSpPr>
          <p:cNvPr id="6147" name="スライド番号プレースホルダー 3">
            <a:extLst>
              <a:ext uri="{FF2B5EF4-FFF2-40B4-BE49-F238E27FC236}">
                <a16:creationId xmlns:a16="http://schemas.microsoft.com/office/drawing/2014/main" id="{82A25FFD-823A-4562-A134-C7765932F9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11801CC2-F6E6-4D6C-B367-945586BE09DF}" type="slidenum">
              <a:rPr lang="en-US" altLang="ja-JP" sz="2000"/>
              <a:pPr/>
              <a:t>2</a:t>
            </a:fld>
            <a:endParaRPr lang="en-US" altLang="ja-JP" sz="2000"/>
          </a:p>
        </p:txBody>
      </p:sp>
      <p:pic>
        <p:nvPicPr>
          <p:cNvPr id="6148" name="図 2">
            <a:extLst>
              <a:ext uri="{FF2B5EF4-FFF2-40B4-BE49-F238E27FC236}">
                <a16:creationId xmlns:a16="http://schemas.microsoft.com/office/drawing/2014/main" id="{696FF152-BC7E-4B6D-937A-C8790A3DE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850" y="4221163"/>
            <a:ext cx="1635125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80D476-0C04-4EC4-BB8E-B980A97E5007}"/>
              </a:ext>
            </a:extLst>
          </p:cNvPr>
          <p:cNvSpPr/>
          <p:nvPr/>
        </p:nvSpPr>
        <p:spPr>
          <a:xfrm>
            <a:off x="1280592" y="1408713"/>
            <a:ext cx="710964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「おはよう」あいこで</a:t>
            </a:r>
            <a:endParaRPr lang="en-US" altLang="ja-JP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>
              <a:defRPr/>
            </a:pPr>
            <a:r>
              <a:rPr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ハイタッチ！</a:t>
            </a:r>
          </a:p>
        </p:txBody>
      </p:sp>
      <p:sp>
        <p:nvSpPr>
          <p:cNvPr id="6150" name="テキスト ボックス 3">
            <a:extLst>
              <a:ext uri="{FF2B5EF4-FFF2-40B4-BE49-F238E27FC236}">
                <a16:creationId xmlns:a16="http://schemas.microsoft.com/office/drawing/2014/main" id="{80FCEC45-C430-437B-952C-D17863519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3284538"/>
            <a:ext cx="65786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3200">
                <a:latin typeface="ＭＳ Ｐゴシック" panose="020B0600070205080204" pitchFamily="50" charset="-128"/>
              </a:rPr>
              <a:t>①　すわったままで、おこないます。</a:t>
            </a:r>
            <a:endParaRPr lang="en-US" altLang="ja-JP" sz="3200">
              <a:latin typeface="ＭＳ Ｐゴシック" panose="020B0600070205080204" pitchFamily="50" charset="-128"/>
            </a:endParaRPr>
          </a:p>
          <a:p>
            <a:r>
              <a:rPr lang="ja-JP" altLang="en-US" sz="3200">
                <a:latin typeface="ＭＳ Ｐゴシック" panose="020B0600070205080204" pitchFamily="50" charset="-128"/>
              </a:rPr>
              <a:t>②　おとなりさんと、おこないます。</a:t>
            </a:r>
            <a:endParaRPr lang="en-US" altLang="ja-JP" sz="3200">
              <a:latin typeface="ＭＳ Ｐゴシック" panose="020B0600070205080204" pitchFamily="50" charset="-128"/>
            </a:endParaRPr>
          </a:p>
          <a:p>
            <a:r>
              <a:rPr lang="ja-JP" altLang="en-US" sz="3200">
                <a:latin typeface="ＭＳ Ｐゴシック" panose="020B0600070205080204" pitchFamily="50" charset="-128"/>
              </a:rPr>
              <a:t>③　じゃんけんをして、あいこになった</a:t>
            </a:r>
            <a:endParaRPr lang="en-US" altLang="ja-JP" sz="3200">
              <a:latin typeface="ＭＳ Ｐゴシック" panose="020B0600070205080204" pitchFamily="50" charset="-128"/>
            </a:endParaRPr>
          </a:p>
          <a:p>
            <a:r>
              <a:rPr lang="ja-JP" altLang="en-US" sz="3200">
                <a:latin typeface="ＭＳ Ｐゴシック" panose="020B0600070205080204" pitchFamily="50" charset="-128"/>
              </a:rPr>
              <a:t>　時だけハイタッチをしてください。</a:t>
            </a:r>
            <a:endParaRPr lang="en-US" altLang="ja-JP" sz="3200">
              <a:latin typeface="ＭＳ Ｐゴシック" panose="020B0600070205080204" pitchFamily="50" charset="-128"/>
            </a:endParaRPr>
          </a:p>
          <a:p>
            <a:r>
              <a:rPr lang="ja-JP" altLang="en-US" sz="3200">
                <a:latin typeface="ＭＳ Ｐゴシック" panose="020B0600070205080204" pitchFamily="50" charset="-128"/>
              </a:rPr>
              <a:t>④　ふえのおとがなるまで、</a:t>
            </a:r>
            <a:endParaRPr lang="en-US" altLang="ja-JP" sz="3200">
              <a:latin typeface="ＭＳ Ｐゴシック" panose="020B0600070205080204" pitchFamily="50" charset="-128"/>
            </a:endParaRPr>
          </a:p>
          <a:p>
            <a:r>
              <a:rPr lang="ja-JP" altLang="en-US" sz="3200">
                <a:latin typeface="ＭＳ Ｐゴシック" panose="020B0600070205080204" pitchFamily="50" charset="-128"/>
              </a:rPr>
              <a:t>　何回もおこなってください。</a:t>
            </a: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0C78CFF1-7D2B-4638-8D89-802D885AB19B}"/>
              </a:ext>
            </a:extLst>
          </p:cNvPr>
          <p:cNvSpPr/>
          <p:nvPr/>
        </p:nvSpPr>
        <p:spPr>
          <a:xfrm>
            <a:off x="6897688" y="2492375"/>
            <a:ext cx="2519362" cy="1512888"/>
          </a:xfrm>
          <a:prstGeom prst="wedgeRoundRectCallout">
            <a:avLst>
              <a:gd name="adj1" fmla="val -1928"/>
              <a:gd name="adj2" fmla="val 719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/>
              <a:t>何回、ハイタッチできるかな？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ー 1">
            <a:extLst>
              <a:ext uri="{FF2B5EF4-FFF2-40B4-BE49-F238E27FC236}">
                <a16:creationId xmlns:a16="http://schemas.microsoft.com/office/drawing/2014/main" id="{85AF0D91-4725-40B9-A1E5-6C4B6EFC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017EB4DF-C27E-4E2B-9F16-69B89FB81D57}" type="slidenum">
              <a:rPr lang="en-US" altLang="ja-JP" sz="2000"/>
              <a:pPr/>
              <a:t>3</a:t>
            </a:fld>
            <a:endParaRPr lang="en-US" altLang="ja-JP" sz="2000"/>
          </a:p>
        </p:txBody>
      </p:sp>
      <p:pic>
        <p:nvPicPr>
          <p:cNvPr id="8195" name="図 2">
            <a:extLst>
              <a:ext uri="{FF2B5EF4-FFF2-40B4-BE49-F238E27FC236}">
                <a16:creationId xmlns:a16="http://schemas.microsoft.com/office/drawing/2014/main" id="{1A453C7C-C002-4B9E-8128-E65712327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850" y="4221163"/>
            <a:ext cx="1635125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2B716F2-5545-4F90-84CC-391E32AF9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388" y="2776538"/>
            <a:ext cx="7634287" cy="2247900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40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～　こころのモヤモヤを</a:t>
            </a:r>
            <a:endParaRPr lang="en-US" altLang="ja-JP" sz="40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40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すっきりさせるには？　～</a:t>
            </a:r>
            <a:endParaRPr lang="en-US" altLang="ja-JP" sz="40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ja-JP" sz="44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4000" b="1" dirty="0">
                <a:solidFill>
                  <a:schemeClr val="tx2"/>
                </a:solidFill>
                <a:latin typeface="+mn-ea"/>
                <a:ea typeface="+mn-ea"/>
              </a:rPr>
              <a:t>○○小学校△△委員会</a:t>
            </a:r>
            <a:endParaRPr lang="en-US" altLang="ja-JP" sz="40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75A3149-4E2B-407A-97CE-85EFCF9DD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8" y="404667"/>
            <a:ext cx="7921625" cy="1939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74000">
                      <a:schemeClr val="bg1">
                        <a:lumMod val="50000"/>
                      </a:schemeClr>
                    </a:gs>
                    <a:gs pos="83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8900000" scaled="1"/>
                  <a:tileRect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モヤモヤ</a:t>
            </a:r>
            <a:endParaRPr lang="en-US" altLang="ja-JP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74000">
                    <a:schemeClr val="bg1">
                      <a:lumMod val="50000"/>
                    </a:schemeClr>
                  </a:gs>
                  <a:gs pos="83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8900000" scaled="1"/>
                <a:tileRect/>
              </a:gra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algn="ctr" eaLnBrk="1" hangingPunct="1">
              <a:defRPr/>
            </a:pPr>
            <a:r>
              <a:rPr lang="ja-JP" altLang="en-US" sz="6000" b="1" dirty="0">
                <a:ln w="254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25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すっきり</a:t>
            </a:r>
            <a:r>
              <a:rPr lang="ja-JP" altLang="en-US" sz="6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  <a:alpha val="56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集会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番号プレースホルダー 1">
            <a:extLst>
              <a:ext uri="{FF2B5EF4-FFF2-40B4-BE49-F238E27FC236}">
                <a16:creationId xmlns:a16="http://schemas.microsoft.com/office/drawing/2014/main" id="{F7E6F035-CE88-4B7E-AE06-956C1B929E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8BD8218-D7D7-4594-9328-55283400B48B}" type="slidenum">
              <a:rPr lang="en-US" altLang="ja-JP" sz="2000"/>
              <a:pPr/>
              <a:t>4</a:t>
            </a:fld>
            <a:endParaRPr lang="en-US" altLang="ja-JP" sz="2000"/>
          </a:p>
        </p:txBody>
      </p:sp>
      <p:sp>
        <p:nvSpPr>
          <p:cNvPr id="10243" name="Text Box 5">
            <a:extLst>
              <a:ext uri="{FF2B5EF4-FFF2-40B4-BE49-F238E27FC236}">
                <a16:creationId xmlns:a16="http://schemas.microsoft.com/office/drawing/2014/main" id="{F8A153AC-6F6E-495B-91A6-2CF727774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412750"/>
            <a:ext cx="76073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4400" b="1">
                <a:solidFill>
                  <a:schemeClr val="tx2"/>
                </a:solidFill>
                <a:latin typeface="Arial Narrow" panose="020B0606020202030204" pitchFamily="34" charset="0"/>
              </a:rPr>
              <a:t>小学生のなやみ（国の調査）</a:t>
            </a:r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D9FEEF9A-8D37-4663-B234-59E49351DE76}"/>
              </a:ext>
            </a:extLst>
          </p:cNvPr>
          <p:cNvGraphicFramePr>
            <a:graphicFrameLocks/>
          </p:cNvGraphicFramePr>
          <p:nvPr/>
        </p:nvGraphicFramePr>
        <p:xfrm>
          <a:off x="488504" y="1134566"/>
          <a:ext cx="8424936" cy="5390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ー 1">
            <a:extLst>
              <a:ext uri="{FF2B5EF4-FFF2-40B4-BE49-F238E27FC236}">
                <a16:creationId xmlns:a16="http://schemas.microsoft.com/office/drawing/2014/main" id="{641DA242-D945-4179-BA67-9E6CA7D2FB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7B7E950-40CF-4DC2-84E9-26A50992C450}" type="slidenum">
              <a:rPr lang="en-US" altLang="ja-JP" sz="2000"/>
              <a:pPr/>
              <a:t>5</a:t>
            </a:fld>
            <a:endParaRPr lang="en-US" altLang="ja-JP" sz="2000"/>
          </a:p>
        </p:txBody>
      </p:sp>
      <p:pic>
        <p:nvPicPr>
          <p:cNvPr id="12291" name="図 2">
            <a:extLst>
              <a:ext uri="{FF2B5EF4-FFF2-40B4-BE49-F238E27FC236}">
                <a16:creationId xmlns:a16="http://schemas.microsoft.com/office/drawing/2014/main" id="{D625B66C-8C1B-481A-A8BF-A3A9F86DE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番号プレースホルダー 1">
            <a:extLst>
              <a:ext uri="{FF2B5EF4-FFF2-40B4-BE49-F238E27FC236}">
                <a16:creationId xmlns:a16="http://schemas.microsoft.com/office/drawing/2014/main" id="{ECF8AD64-A7EF-4432-AEF8-A01A8781D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36239905-2E3E-43C6-9E87-BB5B7097FE8D}" type="slidenum">
              <a:rPr lang="en-US" altLang="ja-JP" sz="2000"/>
              <a:pPr/>
              <a:t>6</a:t>
            </a:fld>
            <a:endParaRPr lang="en-US" altLang="ja-JP" sz="2000"/>
          </a:p>
        </p:txBody>
      </p:sp>
      <p:pic>
        <p:nvPicPr>
          <p:cNvPr id="14339" name="図 10">
            <a:extLst>
              <a:ext uri="{FF2B5EF4-FFF2-40B4-BE49-F238E27FC236}">
                <a16:creationId xmlns:a16="http://schemas.microsoft.com/office/drawing/2014/main" id="{6ED54003-EED5-41AF-B954-A06855733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2525" y="395288"/>
            <a:ext cx="6021387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図 6">
            <a:extLst>
              <a:ext uri="{FF2B5EF4-FFF2-40B4-BE49-F238E27FC236}">
                <a16:creationId xmlns:a16="http://schemas.microsoft.com/office/drawing/2014/main" id="{4DB2EFAB-80E8-421C-8BD3-EE7D7BC9F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547688"/>
            <a:ext cx="46466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図 24">
            <a:extLst>
              <a:ext uri="{FF2B5EF4-FFF2-40B4-BE49-F238E27FC236}">
                <a16:creationId xmlns:a16="http://schemas.microsoft.com/office/drawing/2014/main" id="{45B3818D-9182-472A-83FF-E1F13ED36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75" y="3816350"/>
            <a:ext cx="2327275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図 2">
            <a:extLst>
              <a:ext uri="{FF2B5EF4-FFF2-40B4-BE49-F238E27FC236}">
                <a16:creationId xmlns:a16="http://schemas.microsoft.com/office/drawing/2014/main" id="{A036BD25-9289-48D6-9C34-DEFAA3E0A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700" y="3567113"/>
            <a:ext cx="4564063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B04E506-28CB-4B50-A3AF-B97E59D32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8650" y="2660650"/>
            <a:ext cx="35528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FFAA799-DFF3-45F1-A090-385C7EF9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1413" y="3494088"/>
            <a:ext cx="2609850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EA39BA80-E96A-4AB3-92A7-75B3E6BF2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713" y="3597275"/>
            <a:ext cx="2593975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676E431-2393-4B5B-9476-F0D7EE3F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6963" y="3590925"/>
            <a:ext cx="25939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D10D54C-79C7-439E-B527-F37F3F279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9106" y="3584575"/>
            <a:ext cx="38989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スライド番号プレースホルダー 1">
            <a:extLst>
              <a:ext uri="{FF2B5EF4-FFF2-40B4-BE49-F238E27FC236}">
                <a16:creationId xmlns:a16="http://schemas.microsoft.com/office/drawing/2014/main" id="{BEE1C0EB-DC24-42E8-993C-A5B99EE6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DD99BC2D-662B-4E45-917A-0120D046C5E6}" type="slidenum">
              <a:rPr lang="en-US" altLang="ja-JP" sz="2000"/>
              <a:pPr/>
              <a:t>7</a:t>
            </a:fld>
            <a:endParaRPr lang="en-US" altLang="ja-JP" sz="2000"/>
          </a:p>
        </p:txBody>
      </p:sp>
      <p:sp>
        <p:nvSpPr>
          <p:cNvPr id="10" name="雲形吹き出し 3">
            <a:extLst>
              <a:ext uri="{FF2B5EF4-FFF2-40B4-BE49-F238E27FC236}">
                <a16:creationId xmlns:a16="http://schemas.microsoft.com/office/drawing/2014/main" id="{E609744B-3528-4F8B-9D3B-D7997A26EED7}"/>
              </a:ext>
            </a:extLst>
          </p:cNvPr>
          <p:cNvSpPr/>
          <p:nvPr/>
        </p:nvSpPr>
        <p:spPr>
          <a:xfrm>
            <a:off x="4508500" y="1255713"/>
            <a:ext cx="5335588" cy="2732087"/>
          </a:xfrm>
          <a:prstGeom prst="cloudCallout">
            <a:avLst>
              <a:gd name="adj1" fmla="val -35251"/>
              <a:gd name="adj2" fmla="val 58787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4000" dirty="0">
                <a:solidFill>
                  <a:srgbClr val="FF0000"/>
                </a:solidFill>
              </a:rPr>
              <a:t>あたまにきた！</a:t>
            </a:r>
            <a:endParaRPr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雲形吹き出し 6">
            <a:extLst>
              <a:ext uri="{FF2B5EF4-FFF2-40B4-BE49-F238E27FC236}">
                <a16:creationId xmlns:a16="http://schemas.microsoft.com/office/drawing/2014/main" id="{26582102-DF51-415E-9AE0-1A85D8BA408D}"/>
              </a:ext>
            </a:extLst>
          </p:cNvPr>
          <p:cNvSpPr/>
          <p:nvPr/>
        </p:nvSpPr>
        <p:spPr>
          <a:xfrm>
            <a:off x="-454025" y="3262313"/>
            <a:ext cx="4164013" cy="1874837"/>
          </a:xfrm>
          <a:prstGeom prst="cloudCallout">
            <a:avLst>
              <a:gd name="adj1" fmla="val 51047"/>
              <a:gd name="adj2" fmla="val 2076"/>
            </a:avLst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400" dirty="0">
                <a:solidFill>
                  <a:srgbClr val="FF0000"/>
                </a:solidFill>
              </a:rPr>
              <a:t>こまった・・</a:t>
            </a:r>
            <a:endParaRPr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4" name="雲形吹き出し 3">
            <a:extLst>
              <a:ext uri="{FF2B5EF4-FFF2-40B4-BE49-F238E27FC236}">
                <a16:creationId xmlns:a16="http://schemas.microsoft.com/office/drawing/2014/main" id="{99CC5C88-9BD4-4B93-AEC4-823C7751F9B7}"/>
              </a:ext>
            </a:extLst>
          </p:cNvPr>
          <p:cNvSpPr/>
          <p:nvPr/>
        </p:nvSpPr>
        <p:spPr>
          <a:xfrm>
            <a:off x="5913438" y="2963863"/>
            <a:ext cx="5132387" cy="2006600"/>
          </a:xfrm>
          <a:prstGeom prst="cloudCallout">
            <a:avLst>
              <a:gd name="adj1" fmla="val -53748"/>
              <a:gd name="adj2" fmla="val 4852"/>
            </a:avLst>
          </a:prstGeom>
          <a:solidFill>
            <a:schemeClr val="accent1">
              <a:lumMod val="40000"/>
              <a:lumOff val="6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4000" dirty="0">
                <a:solidFill>
                  <a:srgbClr val="FF0000"/>
                </a:solidFill>
              </a:rPr>
              <a:t>いやだなぁ・・・</a:t>
            </a:r>
            <a:endParaRPr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8" name="雲形吹き出し 3">
            <a:extLst>
              <a:ext uri="{FF2B5EF4-FFF2-40B4-BE49-F238E27FC236}">
                <a16:creationId xmlns:a16="http://schemas.microsoft.com/office/drawing/2014/main" id="{F0374A20-33BE-4A44-9FAE-E791B966FAEA}"/>
              </a:ext>
            </a:extLst>
          </p:cNvPr>
          <p:cNvSpPr/>
          <p:nvPr/>
        </p:nvSpPr>
        <p:spPr>
          <a:xfrm>
            <a:off x="-373063" y="4949825"/>
            <a:ext cx="3687763" cy="1944688"/>
          </a:xfrm>
          <a:prstGeom prst="cloudCallout">
            <a:avLst>
              <a:gd name="adj1" fmla="val 62637"/>
              <a:gd name="adj2" fmla="val -78529"/>
            </a:avLst>
          </a:prstGeom>
          <a:solidFill>
            <a:schemeClr val="accent1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600" dirty="0">
                <a:solidFill>
                  <a:srgbClr val="FF0000"/>
                </a:solidFill>
              </a:rPr>
              <a:t>さびしい・・</a:t>
            </a:r>
          </a:p>
        </p:txBody>
      </p:sp>
      <p:sp>
        <p:nvSpPr>
          <p:cNvPr id="9" name="雲形吹き出し 3">
            <a:extLst>
              <a:ext uri="{FF2B5EF4-FFF2-40B4-BE49-F238E27FC236}">
                <a16:creationId xmlns:a16="http://schemas.microsoft.com/office/drawing/2014/main" id="{7A0836E1-30BC-40A3-8EE3-B02B8D0298F9}"/>
              </a:ext>
            </a:extLst>
          </p:cNvPr>
          <p:cNvSpPr/>
          <p:nvPr/>
        </p:nvSpPr>
        <p:spPr>
          <a:xfrm>
            <a:off x="6253163" y="5256213"/>
            <a:ext cx="4692650" cy="1944687"/>
          </a:xfrm>
          <a:prstGeom prst="cloudCallout">
            <a:avLst>
              <a:gd name="adj1" fmla="val -62462"/>
              <a:gd name="adj2" fmla="val -105319"/>
            </a:avLst>
          </a:prstGeom>
          <a:solidFill>
            <a:schemeClr val="accent1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4400" dirty="0">
                <a:solidFill>
                  <a:srgbClr val="FF0000"/>
                </a:solidFill>
              </a:rPr>
              <a:t>かなしい・・・</a:t>
            </a:r>
            <a:endParaRPr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12" name="雲形吹き出し 3">
            <a:extLst>
              <a:ext uri="{FF2B5EF4-FFF2-40B4-BE49-F238E27FC236}">
                <a16:creationId xmlns:a16="http://schemas.microsoft.com/office/drawing/2014/main" id="{D17E1821-44E9-49A9-9F26-4707DA2C0398}"/>
              </a:ext>
            </a:extLst>
          </p:cNvPr>
          <p:cNvSpPr/>
          <p:nvPr/>
        </p:nvSpPr>
        <p:spPr>
          <a:xfrm>
            <a:off x="-171450" y="1277938"/>
            <a:ext cx="4564063" cy="2386012"/>
          </a:xfrm>
          <a:prstGeom prst="cloudCallout">
            <a:avLst>
              <a:gd name="adj1" fmla="val 40813"/>
              <a:gd name="adj2" fmla="val 50997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どうしたら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いいだろう・・・</a:t>
            </a:r>
          </a:p>
        </p:txBody>
      </p:sp>
      <p:sp>
        <p:nvSpPr>
          <p:cNvPr id="9218" name="Rectangle 2050">
            <a:extLst>
              <a:ext uri="{FF2B5EF4-FFF2-40B4-BE49-F238E27FC236}">
                <a16:creationId xmlns:a16="http://schemas.microsoft.com/office/drawing/2014/main" id="{2671829D-DA52-40E6-9683-AF4D952D9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825" y="260350"/>
            <a:ext cx="8132763" cy="18557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5400" b="1" dirty="0">
                <a:latin typeface="+mn-ea"/>
                <a:ea typeface="+mn-ea"/>
              </a:rPr>
              <a:t>なやみや心配なことがふえるとどうなるかな？</a:t>
            </a:r>
          </a:p>
        </p:txBody>
      </p:sp>
      <p:sp>
        <p:nvSpPr>
          <p:cNvPr id="14" name="雲形吹き出し 3">
            <a:extLst>
              <a:ext uri="{FF2B5EF4-FFF2-40B4-BE49-F238E27FC236}">
                <a16:creationId xmlns:a16="http://schemas.microsoft.com/office/drawing/2014/main" id="{26C73E35-A914-4176-97C2-3C40A94AA868}"/>
              </a:ext>
            </a:extLst>
          </p:cNvPr>
          <p:cNvSpPr/>
          <p:nvPr/>
        </p:nvSpPr>
        <p:spPr>
          <a:xfrm>
            <a:off x="-1093788" y="2686050"/>
            <a:ext cx="4565651" cy="2386013"/>
          </a:xfrm>
          <a:prstGeom prst="cloudCallout">
            <a:avLst>
              <a:gd name="adj1" fmla="val 53013"/>
              <a:gd name="adj2" fmla="val -443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どうしたら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いいだろう・・・</a:t>
            </a:r>
          </a:p>
        </p:txBody>
      </p:sp>
      <p:sp>
        <p:nvSpPr>
          <p:cNvPr id="15" name="雲形吹き出し 3">
            <a:extLst>
              <a:ext uri="{FF2B5EF4-FFF2-40B4-BE49-F238E27FC236}">
                <a16:creationId xmlns:a16="http://schemas.microsoft.com/office/drawing/2014/main" id="{D0340AA5-96DA-4F30-BF8C-25756C04A988}"/>
              </a:ext>
            </a:extLst>
          </p:cNvPr>
          <p:cNvSpPr/>
          <p:nvPr/>
        </p:nvSpPr>
        <p:spPr>
          <a:xfrm>
            <a:off x="6197600" y="4497388"/>
            <a:ext cx="4564063" cy="2386012"/>
          </a:xfrm>
          <a:prstGeom prst="cloudCallout">
            <a:avLst>
              <a:gd name="adj1" fmla="val -57866"/>
              <a:gd name="adj2" fmla="val -3098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どうしたら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いいだろう・・・</a:t>
            </a:r>
          </a:p>
        </p:txBody>
      </p:sp>
      <p:sp>
        <p:nvSpPr>
          <p:cNvPr id="16" name="雲形吹き出し 3">
            <a:extLst>
              <a:ext uri="{FF2B5EF4-FFF2-40B4-BE49-F238E27FC236}">
                <a16:creationId xmlns:a16="http://schemas.microsoft.com/office/drawing/2014/main" id="{450B313D-3934-42E8-9BA1-33F76FCE6420}"/>
              </a:ext>
            </a:extLst>
          </p:cNvPr>
          <p:cNvSpPr/>
          <p:nvPr/>
        </p:nvSpPr>
        <p:spPr>
          <a:xfrm>
            <a:off x="5262563" y="352425"/>
            <a:ext cx="4564062" cy="2386013"/>
          </a:xfrm>
          <a:prstGeom prst="cloudCallout">
            <a:avLst>
              <a:gd name="adj1" fmla="val -47979"/>
              <a:gd name="adj2" fmla="val 86838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どうしたら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いいだろう・・・</a:t>
            </a:r>
          </a:p>
        </p:txBody>
      </p:sp>
      <p:sp>
        <p:nvSpPr>
          <p:cNvPr id="17" name="雲形吹き出し 3">
            <a:extLst>
              <a:ext uri="{FF2B5EF4-FFF2-40B4-BE49-F238E27FC236}">
                <a16:creationId xmlns:a16="http://schemas.microsoft.com/office/drawing/2014/main" id="{75C0A111-9D67-4520-815A-2571C2B814A2}"/>
              </a:ext>
            </a:extLst>
          </p:cNvPr>
          <p:cNvSpPr/>
          <p:nvPr/>
        </p:nvSpPr>
        <p:spPr>
          <a:xfrm>
            <a:off x="2840038" y="1320800"/>
            <a:ext cx="4564062" cy="2386013"/>
          </a:xfrm>
          <a:prstGeom prst="cloudCallout">
            <a:avLst>
              <a:gd name="adj1" fmla="val -8163"/>
              <a:gd name="adj2" fmla="val 38115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どうしたら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いいだろう・・・</a:t>
            </a:r>
          </a:p>
        </p:txBody>
      </p:sp>
      <p:sp>
        <p:nvSpPr>
          <p:cNvPr id="18" name="雲形吹き出し 3">
            <a:extLst>
              <a:ext uri="{FF2B5EF4-FFF2-40B4-BE49-F238E27FC236}">
                <a16:creationId xmlns:a16="http://schemas.microsoft.com/office/drawing/2014/main" id="{2A5CD1D3-FC0F-4F77-B23C-77E583197D99}"/>
              </a:ext>
            </a:extLst>
          </p:cNvPr>
          <p:cNvSpPr/>
          <p:nvPr/>
        </p:nvSpPr>
        <p:spPr>
          <a:xfrm>
            <a:off x="6080125" y="2444750"/>
            <a:ext cx="4564063" cy="2386013"/>
          </a:xfrm>
          <a:prstGeom prst="cloudCallout">
            <a:avLst>
              <a:gd name="adj1" fmla="val -60071"/>
              <a:gd name="adj2" fmla="val 3611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どうしたら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いいだろう・・・</a:t>
            </a:r>
          </a:p>
        </p:txBody>
      </p:sp>
      <p:sp>
        <p:nvSpPr>
          <p:cNvPr id="19" name="雲形吹き出し 3">
            <a:extLst>
              <a:ext uri="{FF2B5EF4-FFF2-40B4-BE49-F238E27FC236}">
                <a16:creationId xmlns:a16="http://schemas.microsoft.com/office/drawing/2014/main" id="{5755D28C-6D0B-4413-99C9-C16F5A9F0280}"/>
              </a:ext>
            </a:extLst>
          </p:cNvPr>
          <p:cNvSpPr/>
          <p:nvPr/>
        </p:nvSpPr>
        <p:spPr>
          <a:xfrm>
            <a:off x="-950913" y="4724400"/>
            <a:ext cx="4564063" cy="2387600"/>
          </a:xfrm>
          <a:prstGeom prst="cloudCallout">
            <a:avLst>
              <a:gd name="adj1" fmla="val 48422"/>
              <a:gd name="adj2" fmla="val -6550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どうしたら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いいだろう・・・</a:t>
            </a:r>
          </a:p>
        </p:txBody>
      </p:sp>
      <p:sp>
        <p:nvSpPr>
          <p:cNvPr id="15383" name="テキスト ボックス 2">
            <a:extLst>
              <a:ext uri="{FF2B5EF4-FFF2-40B4-BE49-F238E27FC236}">
                <a16:creationId xmlns:a16="http://schemas.microsoft.com/office/drawing/2014/main" id="{14ADD882-72FF-48A3-A80A-72A542A2F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5" y="-23813"/>
            <a:ext cx="1944688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しんぱい</a:t>
            </a:r>
          </a:p>
        </p:txBody>
      </p:sp>
      <p:sp>
        <p:nvSpPr>
          <p:cNvPr id="13" name="雲形吹き出し 3">
            <a:extLst>
              <a:ext uri="{FF2B5EF4-FFF2-40B4-BE49-F238E27FC236}">
                <a16:creationId xmlns:a16="http://schemas.microsoft.com/office/drawing/2014/main" id="{DF00AF17-2025-4080-848E-5EC28B9A2E57}"/>
              </a:ext>
            </a:extLst>
          </p:cNvPr>
          <p:cNvSpPr/>
          <p:nvPr/>
        </p:nvSpPr>
        <p:spPr>
          <a:xfrm>
            <a:off x="-1484313" y="-619125"/>
            <a:ext cx="12130088" cy="4502150"/>
          </a:xfrm>
          <a:prstGeom prst="cloudCallout">
            <a:avLst>
              <a:gd name="adj1" fmla="val 461"/>
              <a:gd name="adj2" fmla="val 5965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8000" dirty="0">
                <a:solidFill>
                  <a:srgbClr val="FF0000"/>
                </a:solidFill>
              </a:rPr>
              <a:t>　　　どうしよう・・・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4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85EDABF1-A39C-4880-B8E3-11EDB9DC9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4975" y="2397919"/>
            <a:ext cx="3559175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タイトル 1">
            <a:extLst>
              <a:ext uri="{FF2B5EF4-FFF2-40B4-BE49-F238E27FC236}">
                <a16:creationId xmlns:a16="http://schemas.microsoft.com/office/drawing/2014/main" id="{C79BB64C-2746-4AB4-9005-4EE5854F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350838"/>
            <a:ext cx="7886700" cy="936625"/>
          </a:xfrm>
        </p:spPr>
        <p:txBody>
          <a:bodyPr/>
          <a:lstStyle/>
          <a:p>
            <a:r>
              <a:rPr lang="ja-JP" altLang="en-US" sz="6600" b="1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きもちはどうなる？</a:t>
            </a:r>
          </a:p>
        </p:txBody>
      </p:sp>
      <p:sp>
        <p:nvSpPr>
          <p:cNvPr id="17412" name="スライド番号プレースホルダー 3">
            <a:extLst>
              <a:ext uri="{FF2B5EF4-FFF2-40B4-BE49-F238E27FC236}">
                <a16:creationId xmlns:a16="http://schemas.microsoft.com/office/drawing/2014/main" id="{D51D2FF2-A92E-4589-B5FB-4541E02C8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527FC2B9-60BF-4975-804F-A3A3BA469035}" type="slidenum">
              <a:rPr lang="en-US" altLang="ja-JP" sz="2000"/>
              <a:pPr/>
              <a:t>8</a:t>
            </a:fld>
            <a:endParaRPr lang="en-US" altLang="ja-JP" sz="200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06D22FB-2164-44E5-A10A-0ABE17325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1484313"/>
            <a:ext cx="3746500" cy="938212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6000" b="1" dirty="0">
                <a:ln w="254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25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明るくなる</a:t>
            </a:r>
            <a:endParaRPr lang="en-US" altLang="ja-JP" sz="6000" b="1" dirty="0">
              <a:ln w="25400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25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9621E2B-7EAD-4A75-BFD5-FAD352D087A2}"/>
              </a:ext>
            </a:extLst>
          </p:cNvPr>
          <p:cNvCxnSpPr/>
          <p:nvPr/>
        </p:nvCxnSpPr>
        <p:spPr>
          <a:xfrm>
            <a:off x="4953000" y="1484313"/>
            <a:ext cx="0" cy="5040312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3CB856D-5858-489A-B07A-9A7072705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00" y="1484313"/>
            <a:ext cx="3746500" cy="938212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74000">
                      <a:schemeClr val="bg1">
                        <a:lumMod val="50000"/>
                      </a:schemeClr>
                    </a:gs>
                    <a:gs pos="83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8900000" scaled="1"/>
                  <a:tileRect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暗くなる</a:t>
            </a:r>
            <a:endParaRPr lang="en-US" altLang="ja-JP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74000">
                    <a:schemeClr val="bg1">
                      <a:lumMod val="50000"/>
                    </a:schemeClr>
                  </a:gs>
                  <a:gs pos="83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8900000" scaled="1"/>
                <a:tileRect/>
              </a:gra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pic>
        <p:nvPicPr>
          <p:cNvPr id="17416" name="図 16">
            <a:extLst>
              <a:ext uri="{FF2B5EF4-FFF2-40B4-BE49-F238E27FC236}">
                <a16:creationId xmlns:a16="http://schemas.microsoft.com/office/drawing/2014/main" id="{52EEE62F-84CE-4878-91FF-89697F6B0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875" y="4243388"/>
            <a:ext cx="13176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8A76354-7743-4EA6-A0D2-4F9BE0196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0791" y="2422525"/>
            <a:ext cx="2883206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221EA3D-956D-4AC5-91FF-BA839D270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965" y="1108454"/>
            <a:ext cx="1000100" cy="588962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b="1" dirty="0">
                <a:ln w="254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あか</a:t>
            </a:r>
            <a:endParaRPr lang="en-US" altLang="ja-JP" sz="3200" b="1" dirty="0">
              <a:ln w="25400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9888A0A-5B76-42F8-A5DD-6A28B1741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7096" y="1060627"/>
            <a:ext cx="927968" cy="568151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74000">
                      <a:schemeClr val="bg1">
                        <a:lumMod val="50000"/>
                      </a:schemeClr>
                    </a:gs>
                    <a:gs pos="83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8900000" scaled="1"/>
                  <a:tileRect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くら</a:t>
            </a:r>
            <a:endParaRPr lang="en-US" altLang="ja-JP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74000">
                    <a:schemeClr val="bg1">
                      <a:lumMod val="50000"/>
                    </a:schemeClr>
                  </a:gs>
                  <a:gs pos="83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8900000" scaled="1"/>
                <a:tileRect/>
              </a:gra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E810DFB7-6854-4C14-A1A4-AE6EEDB15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4975" y="2399506"/>
            <a:ext cx="3559175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8434" name="タイトル 1">
            <a:extLst>
              <a:ext uri="{FF2B5EF4-FFF2-40B4-BE49-F238E27FC236}">
                <a16:creationId xmlns:a16="http://schemas.microsoft.com/office/drawing/2014/main" id="{D4587CE3-1D67-4A80-87DC-1BA4C15B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33338"/>
            <a:ext cx="8353425" cy="19431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ja-JP" altLang="en-US" sz="6000" b="1"/>
              <a:t>モヤモヤは、どんどん黒に近づいていく。</a:t>
            </a:r>
          </a:p>
        </p:txBody>
      </p:sp>
      <p:sp>
        <p:nvSpPr>
          <p:cNvPr id="19460" name="スライド番号プレースホルダー 1">
            <a:extLst>
              <a:ext uri="{FF2B5EF4-FFF2-40B4-BE49-F238E27FC236}">
                <a16:creationId xmlns:a16="http://schemas.microsoft.com/office/drawing/2014/main" id="{5E72E58C-8709-4714-8FB4-3D0219543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BF0E89A-B1E8-4DD0-832D-27621993CFF7}" type="slidenum">
              <a:rPr lang="en-US" altLang="ja-JP" sz="2000"/>
              <a:pPr/>
              <a:t>9</a:t>
            </a:fld>
            <a:endParaRPr lang="en-US" altLang="ja-JP" sz="2000"/>
          </a:p>
        </p:txBody>
      </p:sp>
      <p:sp>
        <p:nvSpPr>
          <p:cNvPr id="12" name="雲形吹き出し 3">
            <a:extLst>
              <a:ext uri="{FF2B5EF4-FFF2-40B4-BE49-F238E27FC236}">
                <a16:creationId xmlns:a16="http://schemas.microsoft.com/office/drawing/2014/main" id="{C977B130-8EC5-4F96-95B7-755029AF7269}"/>
              </a:ext>
            </a:extLst>
          </p:cNvPr>
          <p:cNvSpPr/>
          <p:nvPr/>
        </p:nvSpPr>
        <p:spPr>
          <a:xfrm>
            <a:off x="125413" y="1868488"/>
            <a:ext cx="6315075" cy="3621087"/>
          </a:xfrm>
          <a:prstGeom prst="cloudCallout">
            <a:avLst>
              <a:gd name="adj1" fmla="val 65641"/>
              <a:gd name="adj2" fmla="val 11942"/>
            </a:avLst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5400" dirty="0">
                <a:solidFill>
                  <a:schemeClr val="bg1"/>
                </a:solidFill>
                <a:latin typeface="AR P隷書体M" panose="03000600000000000000" pitchFamily="66" charset="-128"/>
                <a:ea typeface="AR P隷書体M" panose="03000600000000000000" pitchFamily="66" charset="-128"/>
              </a:rPr>
              <a:t>気持ちが暗く</a:t>
            </a:r>
            <a:endParaRPr lang="en-US" altLang="ja-JP" sz="5400" dirty="0">
              <a:solidFill>
                <a:schemeClr val="bg1"/>
              </a:solidFill>
              <a:latin typeface="AR P隷書体M" panose="03000600000000000000" pitchFamily="66" charset="-128"/>
              <a:ea typeface="AR P隷書体M" panose="03000600000000000000" pitchFamily="66" charset="-128"/>
            </a:endParaRPr>
          </a:p>
          <a:p>
            <a:pPr>
              <a:defRPr/>
            </a:pPr>
            <a:r>
              <a:rPr lang="ja-JP" altLang="en-US" sz="5400" dirty="0">
                <a:solidFill>
                  <a:schemeClr val="bg1"/>
                </a:solidFill>
                <a:latin typeface="AR P隷書体M" panose="03000600000000000000" pitchFamily="66" charset="-128"/>
                <a:ea typeface="AR P隷書体M" panose="03000600000000000000" pitchFamily="66" charset="-128"/>
              </a:rPr>
              <a:t>なってきた・・・</a:t>
            </a:r>
            <a:endParaRPr lang="en-US" altLang="ja-JP" sz="4000" dirty="0">
              <a:solidFill>
                <a:schemeClr val="bg1"/>
              </a:solidFill>
              <a:latin typeface="AR P隷書体M" panose="03000600000000000000" pitchFamily="66" charset="-128"/>
              <a:ea typeface="AR P隷書体M" panose="03000600000000000000" pitchFamily="66" charset="-128"/>
            </a:endParaRPr>
          </a:p>
        </p:txBody>
      </p:sp>
      <p:sp>
        <p:nvSpPr>
          <p:cNvPr id="13" name="雲形吹き出し 3">
            <a:extLst>
              <a:ext uri="{FF2B5EF4-FFF2-40B4-BE49-F238E27FC236}">
                <a16:creationId xmlns:a16="http://schemas.microsoft.com/office/drawing/2014/main" id="{4E6AA2AF-8EC5-4725-8AF9-EC12697E30DA}"/>
              </a:ext>
            </a:extLst>
          </p:cNvPr>
          <p:cNvSpPr/>
          <p:nvPr/>
        </p:nvSpPr>
        <p:spPr>
          <a:xfrm>
            <a:off x="125413" y="1868488"/>
            <a:ext cx="6315075" cy="3621087"/>
          </a:xfrm>
          <a:prstGeom prst="cloudCallout">
            <a:avLst>
              <a:gd name="adj1" fmla="val 65625"/>
              <a:gd name="adj2" fmla="val 1237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6000" dirty="0">
                <a:solidFill>
                  <a:schemeClr val="bg1"/>
                </a:solidFill>
                <a:latin typeface="AR P隷書体M" panose="03000600000000000000" pitchFamily="66" charset="-128"/>
                <a:ea typeface="AR P隷書体M" panose="03000600000000000000" pitchFamily="66" charset="-128"/>
              </a:rPr>
              <a:t>心が重い・・・</a:t>
            </a:r>
            <a:endParaRPr lang="en-US" altLang="ja-JP" sz="4400" dirty="0">
              <a:solidFill>
                <a:schemeClr val="bg1"/>
              </a:solidFill>
              <a:latin typeface="AR P隷書体M" panose="03000600000000000000" pitchFamily="66" charset="-128"/>
              <a:ea typeface="AR P隷書体M" panose="03000600000000000000" pitchFamily="66" charset="-128"/>
            </a:endParaRPr>
          </a:p>
        </p:txBody>
      </p:sp>
      <p:sp>
        <p:nvSpPr>
          <p:cNvPr id="14" name="雲形吹き出し 3">
            <a:extLst>
              <a:ext uri="{FF2B5EF4-FFF2-40B4-BE49-F238E27FC236}">
                <a16:creationId xmlns:a16="http://schemas.microsoft.com/office/drawing/2014/main" id="{7C1094B9-02D5-4FC5-8738-6698950307A8}"/>
              </a:ext>
            </a:extLst>
          </p:cNvPr>
          <p:cNvSpPr/>
          <p:nvPr/>
        </p:nvSpPr>
        <p:spPr>
          <a:xfrm>
            <a:off x="125413" y="1866900"/>
            <a:ext cx="6315075" cy="3621088"/>
          </a:xfrm>
          <a:prstGeom prst="cloudCallout">
            <a:avLst>
              <a:gd name="adj1" fmla="val 65811"/>
              <a:gd name="adj2" fmla="val 12361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6000" dirty="0">
                <a:solidFill>
                  <a:schemeClr val="bg1"/>
                </a:solidFill>
                <a:latin typeface="AR隷書体M" panose="03000609000000000000" pitchFamily="65" charset="-128"/>
                <a:ea typeface="AR隷書体M" panose="03000609000000000000" pitchFamily="65" charset="-128"/>
              </a:rPr>
              <a:t>もう</a:t>
            </a:r>
            <a:endParaRPr lang="en-US" altLang="ja-JP" sz="6000" dirty="0">
              <a:solidFill>
                <a:schemeClr val="bg1"/>
              </a:solidFill>
              <a:latin typeface="AR隷書体M" panose="03000609000000000000" pitchFamily="65" charset="-128"/>
              <a:ea typeface="AR隷書体M" panose="03000609000000000000" pitchFamily="65" charset="-128"/>
            </a:endParaRPr>
          </a:p>
          <a:p>
            <a:pPr>
              <a:defRPr/>
            </a:pPr>
            <a:r>
              <a:rPr lang="ja-JP" altLang="en-US" sz="6000" dirty="0">
                <a:solidFill>
                  <a:schemeClr val="bg1"/>
                </a:solidFill>
                <a:latin typeface="AR隷書体M" panose="03000609000000000000" pitchFamily="65" charset="-128"/>
                <a:ea typeface="AR隷書体M" panose="03000609000000000000" pitchFamily="65" charset="-128"/>
              </a:rPr>
              <a:t>いやだ・・</a:t>
            </a:r>
            <a:endParaRPr lang="en-US" altLang="ja-JP" sz="6000" dirty="0">
              <a:solidFill>
                <a:schemeClr val="bg1"/>
              </a:solidFill>
              <a:latin typeface="AR隷書体M" panose="03000609000000000000" pitchFamily="65" charset="-128"/>
              <a:ea typeface="AR隷書体M" panose="03000609000000000000" pitchFamily="65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70AA12F7-C161-4377-A539-A6659C8EB246}"/>
              </a:ext>
            </a:extLst>
          </p:cNvPr>
          <p:cNvCxnSpPr>
            <a:cxnSpLocks/>
          </p:cNvCxnSpPr>
          <p:nvPr/>
        </p:nvCxnSpPr>
        <p:spPr>
          <a:xfrm>
            <a:off x="7832725" y="4457700"/>
            <a:ext cx="0" cy="814388"/>
          </a:xfrm>
          <a:prstGeom prst="line">
            <a:avLst/>
          </a:prstGeom>
          <a:ln w="539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6AE5067-A58F-4492-A80B-ECE004E2B309}"/>
              </a:ext>
            </a:extLst>
          </p:cNvPr>
          <p:cNvCxnSpPr>
            <a:cxnSpLocks/>
          </p:cNvCxnSpPr>
          <p:nvPr/>
        </p:nvCxnSpPr>
        <p:spPr>
          <a:xfrm>
            <a:off x="8048625" y="4443413"/>
            <a:ext cx="0" cy="838200"/>
          </a:xfrm>
          <a:prstGeom prst="line">
            <a:avLst/>
          </a:prstGeom>
          <a:ln w="539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625E44B-FD87-4995-A437-563594677A6D}"/>
              </a:ext>
            </a:extLst>
          </p:cNvPr>
          <p:cNvCxnSpPr>
            <a:cxnSpLocks/>
          </p:cNvCxnSpPr>
          <p:nvPr/>
        </p:nvCxnSpPr>
        <p:spPr>
          <a:xfrm>
            <a:off x="8266113" y="4370388"/>
            <a:ext cx="0" cy="911225"/>
          </a:xfrm>
          <a:prstGeom prst="line">
            <a:avLst/>
          </a:prstGeom>
          <a:ln w="539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AA87F4C-D7D5-43C0-9E07-6D910B4022E5}"/>
              </a:ext>
            </a:extLst>
          </p:cNvPr>
          <p:cNvCxnSpPr>
            <a:cxnSpLocks/>
          </p:cNvCxnSpPr>
          <p:nvPr/>
        </p:nvCxnSpPr>
        <p:spPr>
          <a:xfrm>
            <a:off x="8480425" y="4457700"/>
            <a:ext cx="0" cy="814388"/>
          </a:xfrm>
          <a:prstGeom prst="line">
            <a:avLst/>
          </a:prstGeom>
          <a:ln w="539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9F7FC3F-A93A-4551-96F4-96118D788BCA}"/>
              </a:ext>
            </a:extLst>
          </p:cNvPr>
          <p:cNvCxnSpPr>
            <a:cxnSpLocks/>
          </p:cNvCxnSpPr>
          <p:nvPr/>
        </p:nvCxnSpPr>
        <p:spPr>
          <a:xfrm>
            <a:off x="8697913" y="4724400"/>
            <a:ext cx="0" cy="557213"/>
          </a:xfrm>
          <a:prstGeom prst="line">
            <a:avLst/>
          </a:prstGeom>
          <a:ln w="539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8EB202F-E706-4759-B428-E7052F0B9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1484313"/>
            <a:ext cx="3746500" cy="938212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6000" b="1" dirty="0">
                <a:ln w="254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25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明るくなる</a:t>
            </a:r>
            <a:endParaRPr lang="en-US" altLang="ja-JP" sz="6000" b="1" dirty="0">
              <a:ln w="25400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25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F00D99D-7F91-4806-A083-1003D41152B7}"/>
              </a:ext>
            </a:extLst>
          </p:cNvPr>
          <p:cNvCxnSpPr/>
          <p:nvPr/>
        </p:nvCxnSpPr>
        <p:spPr>
          <a:xfrm>
            <a:off x="4953000" y="1484313"/>
            <a:ext cx="0" cy="5040312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FC1E92A-C07E-4A13-90A3-BD135A1C1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00" y="1484313"/>
            <a:ext cx="3746500" cy="938212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74000">
                      <a:schemeClr val="bg1">
                        <a:lumMod val="50000"/>
                      </a:schemeClr>
                    </a:gs>
                    <a:gs pos="83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8900000" scaled="1"/>
                  <a:tileRect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暗くなる</a:t>
            </a:r>
            <a:endParaRPr lang="en-US" altLang="ja-JP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74000">
                    <a:schemeClr val="bg1">
                      <a:lumMod val="50000"/>
                    </a:schemeClr>
                  </a:gs>
                  <a:gs pos="83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8900000" scaled="1"/>
                <a:tileRect/>
              </a:gra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4C92F955-9703-44A2-8B5B-8BD068E06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3171" y="2359025"/>
            <a:ext cx="288455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図 16">
            <a:extLst>
              <a:ext uri="{FF2B5EF4-FFF2-40B4-BE49-F238E27FC236}">
                <a16:creationId xmlns:a16="http://schemas.microsoft.com/office/drawing/2014/main" id="{B540B3D0-4C87-451B-AFBF-1D0CA6C5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875" y="4243388"/>
            <a:ext cx="13176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AF853B9-DCBA-4079-A8A4-ECE57B73B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965" y="1108454"/>
            <a:ext cx="1000100" cy="588962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b="1" dirty="0">
                <a:ln w="254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あか</a:t>
            </a:r>
            <a:endParaRPr lang="en-US" altLang="ja-JP" sz="3200" b="1" dirty="0">
              <a:ln w="25400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70A57D1-AC05-4B75-8C83-06B369C33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7096" y="1060627"/>
            <a:ext cx="927968" cy="568151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74000">
                      <a:schemeClr val="bg1">
                        <a:lumMod val="50000"/>
                      </a:schemeClr>
                    </a:gs>
                    <a:gs pos="83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8900000" scaled="1"/>
                  <a:tileRect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くら</a:t>
            </a:r>
            <a:endParaRPr lang="en-US" altLang="ja-JP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74000">
                    <a:schemeClr val="bg1">
                      <a:lumMod val="50000"/>
                    </a:schemeClr>
                  </a:gs>
                  <a:gs pos="83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8900000" scaled="1"/>
                <a:tileRect/>
              </a:gra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7.40741E-7 L 0.03558 0.177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3E7916579E48942A578B93BD249C02F" ma:contentTypeVersion="17" ma:contentTypeDescription="新しいドキュメントを作成します。" ma:contentTypeScope="" ma:versionID="124fb84f1d6814bdddb7cf94604c9776">
  <xsd:schema xmlns:xsd="http://www.w3.org/2001/XMLSchema" xmlns:xs="http://www.w3.org/2001/XMLSchema" xmlns:p="http://schemas.microsoft.com/office/2006/metadata/properties" xmlns:ns2="1f739fab-6d78-413b-bdfb-b8e4b081b506" xmlns:ns3="0cfd19f7-9a31-48f1-a827-fb01c45dd146" targetNamespace="http://schemas.microsoft.com/office/2006/metadata/properties" ma:root="true" ma:fieldsID="976301e6305108f8b7d4e823f8f5a02a" ns2:_="" ns3:_="">
    <xsd:import namespace="1f739fab-6d78-413b-bdfb-b8e4b081b506"/>
    <xsd:import namespace="0cfd19f7-9a31-48f1-a827-fb01c45dd14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39fab-6d78-413b-bdfb-b8e4b081b5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b220b93-50e7-4b3f-9b7b-fcdd0378adff}" ma:internalName="TaxCatchAll" ma:showField="CatchAllData" ma:web="1f739fab-6d78-413b-bdfb-b8e4b081b5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d19f7-9a31-48f1-a827-fb01c45dd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462c662f-fcd5-4c16-8282-839128f519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739fab-6d78-413b-bdfb-b8e4b081b506" xsi:nil="true"/>
    <lcf76f155ced4ddcb4097134ff3c332f xmlns="0cfd19f7-9a31-48f1-a827-fb01c45dd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47A3D88-07A4-4E49-BB48-46AE1E411E04}"/>
</file>

<file path=customXml/itemProps2.xml><?xml version="1.0" encoding="utf-8"?>
<ds:datastoreItem xmlns:ds="http://schemas.openxmlformats.org/officeDocument/2006/customXml" ds:itemID="{B6CB7A1D-7933-4DE6-8AF7-4E3BBC2F4EC0}"/>
</file>

<file path=customXml/itemProps3.xml><?xml version="1.0" encoding="utf-8"?>
<ds:datastoreItem xmlns:ds="http://schemas.openxmlformats.org/officeDocument/2006/customXml" ds:itemID="{B2592640-F0EA-4C13-8AF6-AD9974F7E38D}"/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TM02900743[[fn=オーガニック]]</Template>
  <TotalTime>9321</TotalTime>
  <Words>686</Words>
  <Application>Microsoft Office PowerPoint</Application>
  <PresentationFormat>A4 210 x 297 mm</PresentationFormat>
  <Paragraphs>136</Paragraphs>
  <Slides>14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9" baseType="lpstr">
      <vt:lpstr>AR P隷書体M</vt:lpstr>
      <vt:lpstr>AR隷書体M</vt:lpstr>
      <vt:lpstr>ＤＦ特太ゴシック体</vt:lpstr>
      <vt:lpstr>ＤＨＰ特太ゴシック体</vt:lpstr>
      <vt:lpstr>HGP創英角ｺﾞｼｯｸUB</vt:lpstr>
      <vt:lpstr>HGP創英角ﾎﾟｯﾌﾟ体</vt:lpstr>
      <vt:lpstr>HG創英角ﾎﾟｯﾌﾟ体</vt:lpstr>
      <vt:lpstr>ＭＳ Ｐゴシック</vt:lpstr>
      <vt:lpstr>ＭＳ Ｐ明朝</vt:lpstr>
      <vt:lpstr>Arial Narrow</vt:lpstr>
      <vt:lpstr>Calibri</vt:lpstr>
      <vt:lpstr>Calibri Light</vt:lpstr>
      <vt:lpstr>Times New Roman</vt:lpstr>
      <vt:lpstr>Wingdings 2</vt:lpstr>
      <vt:lpstr>HDOfficeLightV0</vt:lpstr>
      <vt:lpstr>PowerPoint プレゼンテーション</vt:lpstr>
      <vt:lpstr>こころほぐしゲーム！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なやみや心配なことがふえるとどうなるかな？</vt:lpstr>
      <vt:lpstr>きもちはどうなる？</vt:lpstr>
      <vt:lpstr>モヤモヤは、どんどん黒に近づいていく。</vt:lpstr>
      <vt:lpstr>こころのモヤモヤは、すっきりしたほうがいいよね。</vt:lpstr>
      <vt:lpstr>PowerPoint プレゼンテーション</vt:lpstr>
      <vt:lpstr>モヤモヤが黒くなるまえにどうすればいいかな？</vt:lpstr>
      <vt:lpstr>PowerPoint プレゼンテーション</vt:lpstr>
      <vt:lpstr>PowerPoint プレゼンテーション</vt:lpstr>
    </vt:vector>
  </TitlesOfParts>
  <Company>足立区役所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足立区役所</dc:creator>
  <cp:lastModifiedBy>Administrator</cp:lastModifiedBy>
  <cp:revision>566</cp:revision>
  <cp:lastPrinted>2020-02-18T06:32:48Z</cp:lastPrinted>
  <dcterms:created xsi:type="dcterms:W3CDTF">2009-10-06T08:03:43Z</dcterms:created>
  <dcterms:modified xsi:type="dcterms:W3CDTF">2020-03-24T01:44:56Z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0x010100B3E7916579E48942A578B93BD249C02F</vt:lpwstr>
  </property>
  <property fmtid="{D5CDD505-2E9C-101B-9397-08002B2CF9AE}" pid="3" name="MediaServiceImageTags">
    <vt:lpwstr/>
  </property>
</Properties>
</file>