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notesMasterIdLst>
    <p:notesMasterId r:id="rId8"/>
  </p:notesMasterIdLst>
  <p:handoutMasterIdLst>
    <p:handoutMasterId r:id="rId9"/>
  </p:handoutMasterIdLst>
  <p:sldIdLst>
    <p:sldId id="398" r:id="rId2"/>
    <p:sldId id="407" r:id="rId3"/>
    <p:sldId id="408" r:id="rId4"/>
    <p:sldId id="406" r:id="rId5"/>
    <p:sldId id="409" r:id="rId6"/>
    <p:sldId id="410" r:id="rId7"/>
  </p:sldIdLst>
  <p:sldSz cx="9906000" cy="6858000" type="A4"/>
  <p:notesSz cx="6734175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66CC"/>
    <a:srgbClr val="FF9999"/>
    <a:srgbClr val="FF99CC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95" autoAdjust="0"/>
    <p:restoredTop sz="80902" autoAdjust="0"/>
  </p:normalViewPr>
  <p:slideViewPr>
    <p:cSldViewPr showGuides="1">
      <p:cViewPr varScale="1">
        <p:scale>
          <a:sx n="50" d="100"/>
          <a:sy n="50" d="100"/>
        </p:scale>
        <p:origin x="62" y="9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2" d="100"/>
          <a:sy n="42" d="100"/>
        </p:scale>
        <p:origin x="2673" y="57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91E8D94-AA68-4026-AB92-B828CF5B5F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910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小学校版「ＳＯＳの出し方指導プラン」授業用（低・中学年）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D6A740E-C015-4F88-9E99-57E966ED74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25767EA-F783-4CE5-8D2D-E90BCEB646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1C99FED-4A85-4749-8724-FB4F4CE484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小学校版「ＳＯＳの出し方指導プラン」授業用（低・中学年）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279F7B2-5137-4BB9-B69D-2F04074F7E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84600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6A08CE2-7499-4D2A-BC11-085BC57570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758825"/>
            <a:ext cx="537051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1BB06D0-DB70-4152-BEDD-8C73DDC10A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3763"/>
            <a:ext cx="4921250" cy="44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D16C04A7-B20E-4014-B5EA-1D0E943001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5275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B4BE3A64-9AE1-465C-9F79-ADC318AD9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4600" y="9407525"/>
            <a:ext cx="295275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</a:defRPr>
            </a:lvl1pPr>
          </a:lstStyle>
          <a:p>
            <a:fld id="{D61A21EC-4ABC-4905-AE93-562F844ABB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B2CDE023-3D3C-4019-84C1-4874C13C0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954D3134-06C3-4D5C-A025-28CE72C6F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/>
              <a:t>ｃ</a:t>
            </a:r>
          </a:p>
        </p:txBody>
      </p:sp>
      <p:sp>
        <p:nvSpPr>
          <p:cNvPr id="5124" name="ヘッダー プレースホルダー 1">
            <a:extLst>
              <a:ext uri="{FF2B5EF4-FFF2-40B4-BE49-F238E27FC236}">
                <a16:creationId xmlns:a16="http://schemas.microsoft.com/office/drawing/2014/main" id="{8E21639F-73C9-45E4-9A70-1E5C8FD25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小学校版「ＳＯＳの出し方指導プラン」授業用（低・中学年）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C2BFF-51FB-4EA5-9FBB-B1BB8394E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2D5773B-8A13-444F-8440-15CDDC088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ＭＳ Ｐ明朝" panose="02020600040205080304" pitchFamily="18" charset="-128"/>
            </a:endParaRPr>
          </a:p>
        </p:txBody>
      </p:sp>
      <p:sp>
        <p:nvSpPr>
          <p:cNvPr id="16388" name="ヘッダー プレースホルダー 1">
            <a:extLst>
              <a:ext uri="{FF2B5EF4-FFF2-40B4-BE49-F238E27FC236}">
                <a16:creationId xmlns:a16="http://schemas.microsoft.com/office/drawing/2014/main" id="{C9AAD6D5-1902-4091-9886-E0F71AC20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  <p:extLst>
      <p:ext uri="{BB962C8B-B14F-4D97-AF65-F5344CB8AC3E}">
        <p14:creationId xmlns:p14="http://schemas.microsoft.com/office/powerpoint/2010/main" val="249785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0818984C-30BB-4C83-B817-95F29915D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CABF2A2E-6FE4-461B-B957-A282DF3C2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20484" name="ヘッダー プレースホルダー 1">
            <a:extLst>
              <a:ext uri="{FF2B5EF4-FFF2-40B4-BE49-F238E27FC236}">
                <a16:creationId xmlns:a16="http://schemas.microsoft.com/office/drawing/2014/main" id="{2432B74D-E0BB-48CB-B117-B350CB0C0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  <p:extLst>
      <p:ext uri="{BB962C8B-B14F-4D97-AF65-F5344CB8AC3E}">
        <p14:creationId xmlns:p14="http://schemas.microsoft.com/office/powerpoint/2010/main" val="219466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>
            <a:extLst>
              <a:ext uri="{FF2B5EF4-FFF2-40B4-BE49-F238E27FC236}">
                <a16:creationId xmlns:a16="http://schemas.microsoft.com/office/drawing/2014/main" id="{AA9C76E3-3863-4B92-80FC-6C117BBFF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>
            <a:extLst>
              <a:ext uri="{FF2B5EF4-FFF2-40B4-BE49-F238E27FC236}">
                <a16:creationId xmlns:a16="http://schemas.microsoft.com/office/drawing/2014/main" id="{B907AE1F-B250-4740-A1C0-F87CD74C2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8" name="ヘッダー プレースホルダー 1">
            <a:extLst>
              <a:ext uri="{FF2B5EF4-FFF2-40B4-BE49-F238E27FC236}">
                <a16:creationId xmlns:a16="http://schemas.microsoft.com/office/drawing/2014/main" id="{984991CB-3E63-418E-B558-159E0B198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小学校版「ＳＯＳの出し方指導プラン」授業用（低・中学年）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>
            <a:extLst>
              <a:ext uri="{FF2B5EF4-FFF2-40B4-BE49-F238E27FC236}">
                <a16:creationId xmlns:a16="http://schemas.microsoft.com/office/drawing/2014/main" id="{9A35A43B-509C-4ABE-B88B-3910C3F3E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>
            <a:extLst>
              <a:ext uri="{FF2B5EF4-FFF2-40B4-BE49-F238E27FC236}">
                <a16:creationId xmlns:a16="http://schemas.microsoft.com/office/drawing/2014/main" id="{440BC609-3C77-4BED-B1A8-1E6F54679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25604" name="ヘッダー プレースホルダー 1">
            <a:extLst>
              <a:ext uri="{FF2B5EF4-FFF2-40B4-BE49-F238E27FC236}">
                <a16:creationId xmlns:a16="http://schemas.microsoft.com/office/drawing/2014/main" id="{62922FDD-F901-41AA-A078-D9430E5DB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  <p:extLst>
      <p:ext uri="{BB962C8B-B14F-4D97-AF65-F5344CB8AC3E}">
        <p14:creationId xmlns:p14="http://schemas.microsoft.com/office/powerpoint/2010/main" val="167189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9996F678-6196-4F02-A287-47BF0B5CC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3D491C96-E24A-4242-B4ED-47529CBD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22532" name="ヘッダー プレースホルダー 1">
            <a:extLst>
              <a:ext uri="{FF2B5EF4-FFF2-40B4-BE49-F238E27FC236}">
                <a16:creationId xmlns:a16="http://schemas.microsoft.com/office/drawing/2014/main" id="{1733C8CB-3764-4EC5-9405-5E687F51A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  <p:extLst>
      <p:ext uri="{BB962C8B-B14F-4D97-AF65-F5344CB8AC3E}">
        <p14:creationId xmlns:p14="http://schemas.microsoft.com/office/powerpoint/2010/main" val="25796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74F0-ED97-4C21-913C-3BED30B7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8AB7F-39D8-4615-A319-6BC5D168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2D6-3EE0-46D1-9557-A317633F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A6EA6-B6AC-44E0-BAAB-6DC4FAF14A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634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7BCA-D421-4BD7-8B36-3232658D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B0D99-89E9-446A-9546-B7F60776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3831C-BECB-40EC-8396-89853BD9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81CD-C300-4944-AE3E-D9781E5271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818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0362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0366"/>
            <a:ext cx="6284119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3575-F03A-40A4-B8E3-684F977A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928E-9AF4-4E15-B86B-4AA1377C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62C34-DA5E-4CBD-99E1-8AD5B8BA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56240-FFFB-4F58-963C-D41EA76A5F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34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1ED95-DD60-4BEB-B7B1-27708F2D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09A7-6766-49C9-A128-E0E5ED21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82CE-2C61-4957-9E95-36DB0657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C177-CF4E-4D70-AC48-046C804BC2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055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12423"/>
            <a:ext cx="8543925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52637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75BE4-6B42-4BB4-A2A1-683BC4DE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63B56-78B9-4E86-92D2-844F8381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FA30-02AC-4B60-86D7-42257D30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7E249-2482-41F8-89CF-D719F138C0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855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5" y="1828803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3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C2C276-DFEE-4BC0-A41A-8505ED58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2485AC-EC2E-4238-8D7C-5293439D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350669-C8A9-4826-BED7-E3258EA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74A56-DB42-4F67-B514-B45E0B61EB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1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681852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6" y="2507554"/>
            <a:ext cx="4189413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7554"/>
            <a:ext cx="421005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A231EC-2206-4D86-B709-23D8C131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6DBECA-A4FC-46EE-839B-6726AC08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5F2BDB-3B66-4C59-846C-3C8BCDFC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63BD-4580-4930-943B-1F471151C1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427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CE66E2-EA3B-4CD0-9270-087E4580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5A64E4-B256-4DF7-9B80-41DADA02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8B8A61-A059-4E4B-B5C3-078C4238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CFC5-8DE4-43D7-840D-B46E5B6282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07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594892-9AF6-4E2C-B4CC-EEECD437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F12C29-C4EF-4B69-B48E-F8225215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7238FD-8158-45F1-845C-4915A21F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D92D8-83A8-442D-99B6-672724FCD4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559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4"/>
            <a:ext cx="3194685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1" y="990600"/>
            <a:ext cx="50149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026C7C-D230-4F3C-A404-F6363EDF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38BBE1-2278-41B0-BDE6-634D964E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394309-EBC8-4808-9E8E-A23EE8C8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F35C-9EFB-44A5-8469-3EA4106B11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29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0"/>
            <a:ext cx="3194685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1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7AFDD3-C769-4BB8-8647-DEC35A66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437167-A695-4C86-B83F-D18A46A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3BB37E-DDB8-49E4-B10E-4DBFE5E6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F2DCB-F571-4288-A4EB-CEF1D9219C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40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19D0D6-C569-40A6-8F80-152AA0A2F6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31788"/>
            <a:ext cx="8543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993B31-5FCF-4B97-A951-E2BEF06387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828800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AD53-8F19-4C3D-B671-41C4D5B5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19AD-6A34-4389-82C9-7C9BDDB6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536D6-CD3B-492E-8817-0A5187D7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475" y="365125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6BF75DAC-FEF9-44C0-914C-156CE2670C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4">
            <a:extLst>
              <a:ext uri="{FF2B5EF4-FFF2-40B4-BE49-F238E27FC236}">
                <a16:creationId xmlns:a16="http://schemas.microsoft.com/office/drawing/2014/main" id="{AE1F6F76-0E88-4B8E-BD1B-192134DB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-400050"/>
            <a:ext cx="28479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図 2">
            <a:extLst>
              <a:ext uri="{FF2B5EF4-FFF2-40B4-BE49-F238E27FC236}">
                <a16:creationId xmlns:a16="http://schemas.microsoft.com/office/drawing/2014/main" id="{D314CFF7-7E2F-429F-8E97-265F9895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-168275"/>
            <a:ext cx="3819526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1000B5FE-76BA-45AF-8932-A3BF9B2D8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DC7AD9B-4859-4EC0-80B0-E9D7EC8C4BBA}" type="slidenum">
              <a:rPr lang="en-US" altLang="ja-JP" sz="2000"/>
              <a:pPr/>
              <a:t>1</a:t>
            </a:fld>
            <a:endParaRPr lang="en-US" altLang="ja-JP" sz="20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92DE69-988D-486D-9766-E10E5974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3725863"/>
            <a:ext cx="7634287" cy="22479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～　こころのモヤモヤを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すっきりさせるには？　～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tx2"/>
                </a:solidFill>
                <a:latin typeface="+mn-ea"/>
                <a:ea typeface="+mn-ea"/>
              </a:rPr>
              <a:t>○○小学校△△委員会</a:t>
            </a:r>
            <a:endParaRPr lang="en-US" altLang="ja-JP" sz="40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9ACF04B7-7F10-4BA7-80AA-14F4C827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8" y="1353577"/>
            <a:ext cx="7921625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モヤモヤ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すっきり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集会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図 24">
            <a:extLst>
              <a:ext uri="{FF2B5EF4-FFF2-40B4-BE49-F238E27FC236}">
                <a16:creationId xmlns:a16="http://schemas.microsoft.com/office/drawing/2014/main" id="{45B3818D-9182-472A-83FF-E1F13ED3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816350"/>
            <a:ext cx="23272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図 2">
            <a:extLst>
              <a:ext uri="{FF2B5EF4-FFF2-40B4-BE49-F238E27FC236}">
                <a16:creationId xmlns:a16="http://schemas.microsoft.com/office/drawing/2014/main" id="{A036BD25-9289-48D6-9C34-DEFAA3E0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3567113"/>
            <a:ext cx="45640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04E506-28CB-4B50-A3AF-B97E59D3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0" y="2660650"/>
            <a:ext cx="3552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FFAA799-DFF3-45F1-A090-385C7EF9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413" y="3494088"/>
            <a:ext cx="26098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A39BA80-E96A-4AB3-92A7-75B3E6BF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3597275"/>
            <a:ext cx="259397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676E431-2393-4B5B-9476-F0D7EE3F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963" y="3590925"/>
            <a:ext cx="25939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D10D54C-79C7-439E-B527-F37F3F27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106" y="3584575"/>
            <a:ext cx="3898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スライド番号プレースホルダー 1">
            <a:extLst>
              <a:ext uri="{FF2B5EF4-FFF2-40B4-BE49-F238E27FC236}">
                <a16:creationId xmlns:a16="http://schemas.microsoft.com/office/drawing/2014/main" id="{BEE1C0EB-DC24-42E8-993C-A5B99EE6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D99BC2D-662B-4E45-917A-0120D046C5E6}" type="slidenum">
              <a:rPr lang="en-US" altLang="ja-JP" sz="2000"/>
              <a:pPr/>
              <a:t>2</a:t>
            </a:fld>
            <a:endParaRPr lang="en-US" altLang="ja-JP" sz="2000"/>
          </a:p>
        </p:txBody>
      </p:sp>
      <p:sp>
        <p:nvSpPr>
          <p:cNvPr id="10" name="雲形吹き出し 3">
            <a:extLst>
              <a:ext uri="{FF2B5EF4-FFF2-40B4-BE49-F238E27FC236}">
                <a16:creationId xmlns:a16="http://schemas.microsoft.com/office/drawing/2014/main" id="{E609744B-3528-4F8B-9D3B-D7997A26EED7}"/>
              </a:ext>
            </a:extLst>
          </p:cNvPr>
          <p:cNvSpPr/>
          <p:nvPr/>
        </p:nvSpPr>
        <p:spPr>
          <a:xfrm>
            <a:off x="4508500" y="1255713"/>
            <a:ext cx="5335588" cy="2732087"/>
          </a:xfrm>
          <a:prstGeom prst="cloudCallout">
            <a:avLst>
              <a:gd name="adj1" fmla="val -35251"/>
              <a:gd name="adj2" fmla="val 58787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あたまにきた！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雲形吹き出し 6">
            <a:extLst>
              <a:ext uri="{FF2B5EF4-FFF2-40B4-BE49-F238E27FC236}">
                <a16:creationId xmlns:a16="http://schemas.microsoft.com/office/drawing/2014/main" id="{26582102-DF51-415E-9AE0-1A85D8BA408D}"/>
              </a:ext>
            </a:extLst>
          </p:cNvPr>
          <p:cNvSpPr/>
          <p:nvPr/>
        </p:nvSpPr>
        <p:spPr>
          <a:xfrm>
            <a:off x="-454025" y="3262313"/>
            <a:ext cx="4164013" cy="1874837"/>
          </a:xfrm>
          <a:prstGeom prst="cloudCallout">
            <a:avLst>
              <a:gd name="adj1" fmla="val 51047"/>
              <a:gd name="adj2" fmla="val 2076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rgbClr val="FF0000"/>
                </a:solidFill>
              </a:rPr>
              <a:t>こまった・・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雲形吹き出し 3">
            <a:extLst>
              <a:ext uri="{FF2B5EF4-FFF2-40B4-BE49-F238E27FC236}">
                <a16:creationId xmlns:a16="http://schemas.microsoft.com/office/drawing/2014/main" id="{99CC5C88-9BD4-4B93-AEC4-823C7751F9B7}"/>
              </a:ext>
            </a:extLst>
          </p:cNvPr>
          <p:cNvSpPr/>
          <p:nvPr/>
        </p:nvSpPr>
        <p:spPr>
          <a:xfrm>
            <a:off x="5913438" y="2963863"/>
            <a:ext cx="5132387" cy="2006600"/>
          </a:xfrm>
          <a:prstGeom prst="cloudCallout">
            <a:avLst>
              <a:gd name="adj1" fmla="val -53748"/>
              <a:gd name="adj2" fmla="val 4852"/>
            </a:avLst>
          </a:prstGeom>
          <a:solidFill>
            <a:schemeClr val="accent1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いやだなぁ・・・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雲形吹き出し 3">
            <a:extLst>
              <a:ext uri="{FF2B5EF4-FFF2-40B4-BE49-F238E27FC236}">
                <a16:creationId xmlns:a16="http://schemas.microsoft.com/office/drawing/2014/main" id="{F0374A20-33BE-4A44-9FAE-E791B966FAEA}"/>
              </a:ext>
            </a:extLst>
          </p:cNvPr>
          <p:cNvSpPr/>
          <p:nvPr/>
        </p:nvSpPr>
        <p:spPr>
          <a:xfrm>
            <a:off x="-373063" y="4949825"/>
            <a:ext cx="3687763" cy="1944688"/>
          </a:xfrm>
          <a:prstGeom prst="cloudCallout">
            <a:avLst>
              <a:gd name="adj1" fmla="val 62637"/>
              <a:gd name="adj2" fmla="val -78529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rgbClr val="FF0000"/>
                </a:solidFill>
              </a:rPr>
              <a:t>さびしい・・</a:t>
            </a:r>
          </a:p>
        </p:txBody>
      </p:sp>
      <p:sp>
        <p:nvSpPr>
          <p:cNvPr id="9" name="雲形吹き出し 3">
            <a:extLst>
              <a:ext uri="{FF2B5EF4-FFF2-40B4-BE49-F238E27FC236}">
                <a16:creationId xmlns:a16="http://schemas.microsoft.com/office/drawing/2014/main" id="{7A0836E1-30BC-40A3-8EE3-B02B8D0298F9}"/>
              </a:ext>
            </a:extLst>
          </p:cNvPr>
          <p:cNvSpPr/>
          <p:nvPr/>
        </p:nvSpPr>
        <p:spPr>
          <a:xfrm>
            <a:off x="6253163" y="5256213"/>
            <a:ext cx="4692650" cy="1944687"/>
          </a:xfrm>
          <a:prstGeom prst="cloudCallout">
            <a:avLst>
              <a:gd name="adj1" fmla="val -62462"/>
              <a:gd name="adj2" fmla="val -105319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400" dirty="0">
                <a:solidFill>
                  <a:srgbClr val="FF0000"/>
                </a:solidFill>
              </a:rPr>
              <a:t>かなしい・・・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D17E1821-44E9-49A9-9F26-4707DA2C0398}"/>
              </a:ext>
            </a:extLst>
          </p:cNvPr>
          <p:cNvSpPr/>
          <p:nvPr/>
        </p:nvSpPr>
        <p:spPr>
          <a:xfrm>
            <a:off x="-171450" y="1277938"/>
            <a:ext cx="4564063" cy="2386012"/>
          </a:xfrm>
          <a:prstGeom prst="cloudCallout">
            <a:avLst>
              <a:gd name="adj1" fmla="val 40813"/>
              <a:gd name="adj2" fmla="val 50997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9218" name="Rectangle 2050">
            <a:extLst>
              <a:ext uri="{FF2B5EF4-FFF2-40B4-BE49-F238E27FC236}">
                <a16:creationId xmlns:a16="http://schemas.microsoft.com/office/drawing/2014/main" id="{2671829D-DA52-40E6-9683-AF4D952D9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60350"/>
            <a:ext cx="8132763" cy="1855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b="1" dirty="0">
                <a:latin typeface="+mn-ea"/>
                <a:ea typeface="+mn-ea"/>
              </a:rPr>
              <a:t>なやみや心配なことがふえるとどうなるかな？</a:t>
            </a:r>
          </a:p>
        </p:txBody>
      </p:sp>
      <p:sp>
        <p:nvSpPr>
          <p:cNvPr id="14" name="雲形吹き出し 3">
            <a:extLst>
              <a:ext uri="{FF2B5EF4-FFF2-40B4-BE49-F238E27FC236}">
                <a16:creationId xmlns:a16="http://schemas.microsoft.com/office/drawing/2014/main" id="{26C73E35-A914-4176-97C2-3C40A94AA868}"/>
              </a:ext>
            </a:extLst>
          </p:cNvPr>
          <p:cNvSpPr/>
          <p:nvPr/>
        </p:nvSpPr>
        <p:spPr>
          <a:xfrm>
            <a:off x="-1093788" y="2686050"/>
            <a:ext cx="4565651" cy="2386013"/>
          </a:xfrm>
          <a:prstGeom prst="cloudCallout">
            <a:avLst>
              <a:gd name="adj1" fmla="val 53013"/>
              <a:gd name="adj2" fmla="val -443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5" name="雲形吹き出し 3">
            <a:extLst>
              <a:ext uri="{FF2B5EF4-FFF2-40B4-BE49-F238E27FC236}">
                <a16:creationId xmlns:a16="http://schemas.microsoft.com/office/drawing/2014/main" id="{D0340AA5-96DA-4F30-BF8C-25756C04A988}"/>
              </a:ext>
            </a:extLst>
          </p:cNvPr>
          <p:cNvSpPr/>
          <p:nvPr/>
        </p:nvSpPr>
        <p:spPr>
          <a:xfrm>
            <a:off x="6197600" y="4497388"/>
            <a:ext cx="4564063" cy="2386012"/>
          </a:xfrm>
          <a:prstGeom prst="cloudCallout">
            <a:avLst>
              <a:gd name="adj1" fmla="val -57866"/>
              <a:gd name="adj2" fmla="val -3098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6" name="雲形吹き出し 3">
            <a:extLst>
              <a:ext uri="{FF2B5EF4-FFF2-40B4-BE49-F238E27FC236}">
                <a16:creationId xmlns:a16="http://schemas.microsoft.com/office/drawing/2014/main" id="{450B313D-3934-42E8-9BA1-33F76FCE6420}"/>
              </a:ext>
            </a:extLst>
          </p:cNvPr>
          <p:cNvSpPr/>
          <p:nvPr/>
        </p:nvSpPr>
        <p:spPr>
          <a:xfrm>
            <a:off x="5262563" y="352425"/>
            <a:ext cx="4564062" cy="2386013"/>
          </a:xfrm>
          <a:prstGeom prst="cloudCallout">
            <a:avLst>
              <a:gd name="adj1" fmla="val -47979"/>
              <a:gd name="adj2" fmla="val 86838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7" name="雲形吹き出し 3">
            <a:extLst>
              <a:ext uri="{FF2B5EF4-FFF2-40B4-BE49-F238E27FC236}">
                <a16:creationId xmlns:a16="http://schemas.microsoft.com/office/drawing/2014/main" id="{75C0A111-9D67-4520-815A-2571C2B814A2}"/>
              </a:ext>
            </a:extLst>
          </p:cNvPr>
          <p:cNvSpPr/>
          <p:nvPr/>
        </p:nvSpPr>
        <p:spPr>
          <a:xfrm>
            <a:off x="2840038" y="1320800"/>
            <a:ext cx="4564062" cy="2386013"/>
          </a:xfrm>
          <a:prstGeom prst="cloudCallout">
            <a:avLst>
              <a:gd name="adj1" fmla="val -8163"/>
              <a:gd name="adj2" fmla="val 38115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8" name="雲形吹き出し 3">
            <a:extLst>
              <a:ext uri="{FF2B5EF4-FFF2-40B4-BE49-F238E27FC236}">
                <a16:creationId xmlns:a16="http://schemas.microsoft.com/office/drawing/2014/main" id="{2A5CD1D3-FC0F-4F77-B23C-77E583197D99}"/>
              </a:ext>
            </a:extLst>
          </p:cNvPr>
          <p:cNvSpPr/>
          <p:nvPr/>
        </p:nvSpPr>
        <p:spPr>
          <a:xfrm>
            <a:off x="6080125" y="2444750"/>
            <a:ext cx="4564063" cy="2386013"/>
          </a:xfrm>
          <a:prstGeom prst="cloudCallout">
            <a:avLst>
              <a:gd name="adj1" fmla="val -60071"/>
              <a:gd name="adj2" fmla="val 3611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9" name="雲形吹き出し 3">
            <a:extLst>
              <a:ext uri="{FF2B5EF4-FFF2-40B4-BE49-F238E27FC236}">
                <a16:creationId xmlns:a16="http://schemas.microsoft.com/office/drawing/2014/main" id="{5755D28C-6D0B-4413-99C9-C16F5A9F0280}"/>
              </a:ext>
            </a:extLst>
          </p:cNvPr>
          <p:cNvSpPr/>
          <p:nvPr/>
        </p:nvSpPr>
        <p:spPr>
          <a:xfrm>
            <a:off x="-950913" y="4724400"/>
            <a:ext cx="4564063" cy="2387600"/>
          </a:xfrm>
          <a:prstGeom prst="cloudCallout">
            <a:avLst>
              <a:gd name="adj1" fmla="val 48422"/>
              <a:gd name="adj2" fmla="val -6550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5383" name="テキスト ボックス 2">
            <a:extLst>
              <a:ext uri="{FF2B5EF4-FFF2-40B4-BE49-F238E27FC236}">
                <a16:creationId xmlns:a16="http://schemas.microsoft.com/office/drawing/2014/main" id="{14ADD882-72FF-48A3-A80A-72A542A2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-23813"/>
            <a:ext cx="194468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しんぱい</a:t>
            </a:r>
          </a:p>
        </p:txBody>
      </p:sp>
      <p:sp>
        <p:nvSpPr>
          <p:cNvPr id="13" name="雲形吹き出し 3">
            <a:extLst>
              <a:ext uri="{FF2B5EF4-FFF2-40B4-BE49-F238E27FC236}">
                <a16:creationId xmlns:a16="http://schemas.microsoft.com/office/drawing/2014/main" id="{DF00AF17-2025-4080-848E-5EC28B9A2E57}"/>
              </a:ext>
            </a:extLst>
          </p:cNvPr>
          <p:cNvSpPr/>
          <p:nvPr/>
        </p:nvSpPr>
        <p:spPr>
          <a:xfrm>
            <a:off x="-1484313" y="-619125"/>
            <a:ext cx="12130088" cy="4502150"/>
          </a:xfrm>
          <a:prstGeom prst="cloudCallout">
            <a:avLst>
              <a:gd name="adj1" fmla="val 461"/>
              <a:gd name="adj2" fmla="val 596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8000" dirty="0">
                <a:solidFill>
                  <a:srgbClr val="FF0000"/>
                </a:solidFill>
              </a:rPr>
              <a:t>　　　どうしよう・・・</a:t>
            </a:r>
          </a:p>
        </p:txBody>
      </p:sp>
    </p:spTree>
    <p:extLst>
      <p:ext uri="{BB962C8B-B14F-4D97-AF65-F5344CB8AC3E}">
        <p14:creationId xmlns:p14="http://schemas.microsoft.com/office/powerpoint/2010/main" val="1935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E810DFB7-6854-4C14-A1A4-AE6EEDB1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4975" y="2399506"/>
            <a:ext cx="35591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8434" name="タイトル 1">
            <a:extLst>
              <a:ext uri="{FF2B5EF4-FFF2-40B4-BE49-F238E27FC236}">
                <a16:creationId xmlns:a16="http://schemas.microsoft.com/office/drawing/2014/main" id="{D4587CE3-1D67-4A80-87DC-1BA4C15B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3338"/>
            <a:ext cx="8353425" cy="1943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6000" b="1"/>
              <a:t>モヤモヤは、どんどん黒に近づいていく。</a:t>
            </a:r>
          </a:p>
        </p:txBody>
      </p:sp>
      <p:sp>
        <p:nvSpPr>
          <p:cNvPr id="19460" name="スライド番号プレースホルダー 1">
            <a:extLst>
              <a:ext uri="{FF2B5EF4-FFF2-40B4-BE49-F238E27FC236}">
                <a16:creationId xmlns:a16="http://schemas.microsoft.com/office/drawing/2014/main" id="{5E72E58C-8709-4714-8FB4-3D021954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BF0E89A-B1E8-4DD0-832D-27621993CFF7}" type="slidenum">
              <a:rPr lang="en-US" altLang="ja-JP" sz="2000"/>
              <a:pPr/>
              <a:t>3</a:t>
            </a:fld>
            <a:endParaRPr lang="en-US" altLang="ja-JP" sz="2000"/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C977B130-8EC5-4F96-95B7-755029AF7269}"/>
              </a:ext>
            </a:extLst>
          </p:cNvPr>
          <p:cNvSpPr/>
          <p:nvPr/>
        </p:nvSpPr>
        <p:spPr>
          <a:xfrm>
            <a:off x="125413" y="1868488"/>
            <a:ext cx="6315075" cy="3621087"/>
          </a:xfrm>
          <a:prstGeom prst="cloudCallout">
            <a:avLst>
              <a:gd name="adj1" fmla="val 65641"/>
              <a:gd name="adj2" fmla="val 11942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54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気持ちが暗く</a:t>
            </a:r>
            <a:endParaRPr lang="en-US" altLang="ja-JP" sz="54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なってきた・・・</a:t>
            </a:r>
            <a:endParaRPr lang="en-US" altLang="ja-JP" sz="40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13" name="雲形吹き出し 3">
            <a:extLst>
              <a:ext uri="{FF2B5EF4-FFF2-40B4-BE49-F238E27FC236}">
                <a16:creationId xmlns:a16="http://schemas.microsoft.com/office/drawing/2014/main" id="{4E6AA2AF-8EC5-4725-8AF9-EC12697E30DA}"/>
              </a:ext>
            </a:extLst>
          </p:cNvPr>
          <p:cNvSpPr/>
          <p:nvPr/>
        </p:nvSpPr>
        <p:spPr>
          <a:xfrm>
            <a:off x="125413" y="1868488"/>
            <a:ext cx="6315075" cy="3621087"/>
          </a:xfrm>
          <a:prstGeom prst="cloudCallout">
            <a:avLst>
              <a:gd name="adj1" fmla="val 65625"/>
              <a:gd name="adj2" fmla="val 1237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心が重い・・・</a:t>
            </a:r>
            <a:endParaRPr lang="en-US" altLang="ja-JP" sz="44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14" name="雲形吹き出し 3">
            <a:extLst>
              <a:ext uri="{FF2B5EF4-FFF2-40B4-BE49-F238E27FC236}">
                <a16:creationId xmlns:a16="http://schemas.microsoft.com/office/drawing/2014/main" id="{7C1094B9-02D5-4FC5-8738-6698950307A8}"/>
              </a:ext>
            </a:extLst>
          </p:cNvPr>
          <p:cNvSpPr/>
          <p:nvPr/>
        </p:nvSpPr>
        <p:spPr>
          <a:xfrm>
            <a:off x="125413" y="1866900"/>
            <a:ext cx="6315075" cy="3621088"/>
          </a:xfrm>
          <a:prstGeom prst="cloudCallout">
            <a:avLst>
              <a:gd name="adj1" fmla="val 65811"/>
              <a:gd name="adj2" fmla="val 12361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隷書体M" panose="03000609000000000000" pitchFamily="65" charset="-128"/>
                <a:ea typeface="AR隷書体M" panose="03000609000000000000" pitchFamily="65" charset="-128"/>
              </a:rPr>
              <a:t>もう</a:t>
            </a:r>
            <a:endParaRPr lang="en-US" altLang="ja-JP" sz="6000" dirty="0">
              <a:solidFill>
                <a:schemeClr val="bg1"/>
              </a:solidFill>
              <a:latin typeface="AR隷書体M" panose="03000609000000000000" pitchFamily="65" charset="-128"/>
              <a:ea typeface="AR隷書体M" panose="03000609000000000000" pitchFamily="65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隷書体M" panose="03000609000000000000" pitchFamily="65" charset="-128"/>
                <a:ea typeface="AR隷書体M" panose="03000609000000000000" pitchFamily="65" charset="-128"/>
              </a:rPr>
              <a:t>いやだ・・</a:t>
            </a:r>
            <a:endParaRPr lang="en-US" altLang="ja-JP" sz="6000" dirty="0">
              <a:solidFill>
                <a:schemeClr val="bg1"/>
              </a:solidFill>
              <a:latin typeface="AR隷書体M" panose="03000609000000000000" pitchFamily="65" charset="-128"/>
              <a:ea typeface="AR隷書体M" panose="03000609000000000000" pitchFamily="65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0AA12F7-C161-4377-A539-A6659C8EB246}"/>
              </a:ext>
            </a:extLst>
          </p:cNvPr>
          <p:cNvCxnSpPr>
            <a:cxnSpLocks/>
          </p:cNvCxnSpPr>
          <p:nvPr/>
        </p:nvCxnSpPr>
        <p:spPr>
          <a:xfrm>
            <a:off x="7832725" y="4457700"/>
            <a:ext cx="0" cy="8143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AE5067-A58F-4492-A80B-ECE004E2B309}"/>
              </a:ext>
            </a:extLst>
          </p:cNvPr>
          <p:cNvCxnSpPr>
            <a:cxnSpLocks/>
          </p:cNvCxnSpPr>
          <p:nvPr/>
        </p:nvCxnSpPr>
        <p:spPr>
          <a:xfrm>
            <a:off x="8048625" y="4443413"/>
            <a:ext cx="0" cy="838200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625E44B-FD87-4995-A437-563594677A6D}"/>
              </a:ext>
            </a:extLst>
          </p:cNvPr>
          <p:cNvCxnSpPr>
            <a:cxnSpLocks/>
          </p:cNvCxnSpPr>
          <p:nvPr/>
        </p:nvCxnSpPr>
        <p:spPr>
          <a:xfrm>
            <a:off x="8266113" y="4370388"/>
            <a:ext cx="0" cy="911225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87F4C-D7D5-43C0-9E07-6D910B4022E5}"/>
              </a:ext>
            </a:extLst>
          </p:cNvPr>
          <p:cNvCxnSpPr>
            <a:cxnSpLocks/>
          </p:cNvCxnSpPr>
          <p:nvPr/>
        </p:nvCxnSpPr>
        <p:spPr>
          <a:xfrm>
            <a:off x="8480425" y="4457700"/>
            <a:ext cx="0" cy="8143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9F7FC3F-A93A-4551-96F4-96118D788BCA}"/>
              </a:ext>
            </a:extLst>
          </p:cNvPr>
          <p:cNvCxnSpPr>
            <a:cxnSpLocks/>
          </p:cNvCxnSpPr>
          <p:nvPr/>
        </p:nvCxnSpPr>
        <p:spPr>
          <a:xfrm>
            <a:off x="8697913" y="4724400"/>
            <a:ext cx="0" cy="557213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8EB202F-E706-4759-B428-E7052F0B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484313"/>
            <a:ext cx="3746500" cy="93821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明るくなる</a:t>
            </a:r>
            <a:endParaRPr lang="en-US" altLang="ja-JP" sz="60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25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F00D99D-7F91-4806-A083-1003D41152B7}"/>
              </a:ext>
            </a:extLst>
          </p:cNvPr>
          <p:cNvCxnSpPr/>
          <p:nvPr/>
        </p:nvCxnSpPr>
        <p:spPr>
          <a:xfrm>
            <a:off x="4953000" y="1484313"/>
            <a:ext cx="0" cy="5040312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FC1E92A-C07E-4A13-90A3-BD135A1C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1484313"/>
            <a:ext cx="3746500" cy="93821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暗くなる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C92F955-9703-44A2-8B5B-8BD068E0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171" y="2359025"/>
            <a:ext cx="288455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16">
            <a:extLst>
              <a:ext uri="{FF2B5EF4-FFF2-40B4-BE49-F238E27FC236}">
                <a16:creationId xmlns:a16="http://schemas.microsoft.com/office/drawing/2014/main" id="{B540B3D0-4C87-451B-AFBF-1D0CA6C5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4243388"/>
            <a:ext cx="131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F853B9-DCBA-4079-A8A4-ECE57B73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65" y="1108454"/>
            <a:ext cx="1000100" cy="58896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あか</a:t>
            </a:r>
            <a:endParaRPr lang="en-US" altLang="ja-JP" sz="32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70A57D1-AC05-4B75-8C83-06B369C3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096" y="1060627"/>
            <a:ext cx="927968" cy="568151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くら</a:t>
            </a:r>
            <a:endParaRPr lang="en-US" altLang="ja-JP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3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7.40741E-7 L 0.03558 0.177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3">
            <a:extLst>
              <a:ext uri="{FF2B5EF4-FFF2-40B4-BE49-F238E27FC236}">
                <a16:creationId xmlns:a16="http://schemas.microsoft.com/office/drawing/2014/main" id="{A0DB320D-AE5C-4A9E-AFBE-69B4740D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4437063"/>
            <a:ext cx="21494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スライド番号プレースホルダー 3">
            <a:extLst>
              <a:ext uri="{FF2B5EF4-FFF2-40B4-BE49-F238E27FC236}">
                <a16:creationId xmlns:a16="http://schemas.microsoft.com/office/drawing/2014/main" id="{55E43C0E-0816-4EB7-97B1-6992CA6FB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7A07412-3C7F-45BD-A3A3-83647F8F666C}" type="slidenum">
              <a:rPr lang="en-US" altLang="ja-JP" sz="2000"/>
              <a:pPr/>
              <a:t>4</a:t>
            </a:fld>
            <a:endParaRPr lang="en-US" altLang="ja-JP" sz="20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7DB5A60-61DF-45A5-BBC1-BEE8F684E669}"/>
              </a:ext>
            </a:extLst>
          </p:cNvPr>
          <p:cNvSpPr/>
          <p:nvPr/>
        </p:nvSpPr>
        <p:spPr>
          <a:xfrm>
            <a:off x="1064571" y="908723"/>
            <a:ext cx="8170827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これからは</a:t>
            </a:r>
            <a:endParaRPr lang="en-US" altLang="ja-JP" sz="6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56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「こころのモヤモヤ</a:t>
            </a: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」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　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を</a:t>
            </a:r>
            <a:endParaRPr lang="en-US" altLang="ja-JP" sz="6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56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「すっきりさせる方法」</a:t>
            </a:r>
            <a:endParaRPr lang="en-US" altLang="ja-JP" sz="60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25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を見つけよう！</a:t>
            </a:r>
            <a:endParaRPr lang="en-US" altLang="ja-JP" sz="6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56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198525-D033-46FF-8113-2940FC75A83C}"/>
              </a:ext>
            </a:extLst>
          </p:cNvPr>
          <p:cNvSpPr txBox="1"/>
          <p:nvPr/>
        </p:nvSpPr>
        <p:spPr>
          <a:xfrm>
            <a:off x="6793296" y="3263210"/>
            <a:ext cx="1800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ほうほう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図 20">
            <a:extLst>
              <a:ext uri="{FF2B5EF4-FFF2-40B4-BE49-F238E27FC236}">
                <a16:creationId xmlns:a16="http://schemas.microsoft.com/office/drawing/2014/main" id="{1FEB8988-DC5B-4989-A6E5-53C272E7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388" y="3932238"/>
            <a:ext cx="22399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雲形吹き出し 3">
            <a:extLst>
              <a:ext uri="{FF2B5EF4-FFF2-40B4-BE49-F238E27FC236}">
                <a16:creationId xmlns:a16="http://schemas.microsoft.com/office/drawing/2014/main" id="{21227FAC-11D4-4156-93D7-7314EA3C4CAB}"/>
              </a:ext>
            </a:extLst>
          </p:cNvPr>
          <p:cNvSpPr/>
          <p:nvPr/>
        </p:nvSpPr>
        <p:spPr>
          <a:xfrm>
            <a:off x="-201613" y="1747838"/>
            <a:ext cx="8734426" cy="3640137"/>
          </a:xfrm>
          <a:prstGeom prst="cloudCallout">
            <a:avLst>
              <a:gd name="adj1" fmla="val 38739"/>
              <a:gd name="adj2" fmla="val 56945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少し楽になった・・・</a:t>
            </a:r>
            <a:endParaRPr lang="en-US" altLang="ja-JP" sz="44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31" name="雲形吹き出し 3">
            <a:extLst>
              <a:ext uri="{FF2B5EF4-FFF2-40B4-BE49-F238E27FC236}">
                <a16:creationId xmlns:a16="http://schemas.microsoft.com/office/drawing/2014/main" id="{B670A509-B372-43B4-ADFD-95621E8ABE55}"/>
              </a:ext>
            </a:extLst>
          </p:cNvPr>
          <p:cNvSpPr/>
          <p:nvPr/>
        </p:nvSpPr>
        <p:spPr>
          <a:xfrm>
            <a:off x="-201613" y="1746250"/>
            <a:ext cx="8728076" cy="3619500"/>
          </a:xfrm>
          <a:prstGeom prst="cloudCallout">
            <a:avLst>
              <a:gd name="adj1" fmla="val 38666"/>
              <a:gd name="adj2" fmla="val 57575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隷書体M" panose="03000609000000000000" pitchFamily="65" charset="-128"/>
                <a:ea typeface="AR隷書体M" panose="03000609000000000000" pitchFamily="65" charset="-128"/>
              </a:rPr>
              <a:t>気が重い・・</a:t>
            </a:r>
            <a:endParaRPr lang="en-US" altLang="ja-JP" sz="6000" dirty="0">
              <a:solidFill>
                <a:schemeClr val="bg1"/>
              </a:solidFill>
              <a:latin typeface="AR隷書体M" panose="03000609000000000000" pitchFamily="65" charset="-128"/>
              <a:ea typeface="AR隷書体M" panose="03000609000000000000" pitchFamily="65" charset="-128"/>
            </a:endParaRPr>
          </a:p>
        </p:txBody>
      </p:sp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9ECDA7AC-09FB-4AA4-9E81-4CFD33CC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3338"/>
            <a:ext cx="8353425" cy="19431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6000" b="1" dirty="0">
                <a:solidFill>
                  <a:schemeClr val="accent6">
                    <a:lumMod val="75000"/>
                  </a:schemeClr>
                </a:solidFill>
              </a:rPr>
              <a:t>モヤモヤが黒くなるまえにどうすればいいかな？</a:t>
            </a:r>
          </a:p>
        </p:txBody>
      </p:sp>
      <p:sp>
        <p:nvSpPr>
          <p:cNvPr id="24582" name="スライド番号プレースホルダー 1">
            <a:extLst>
              <a:ext uri="{FF2B5EF4-FFF2-40B4-BE49-F238E27FC236}">
                <a16:creationId xmlns:a16="http://schemas.microsoft.com/office/drawing/2014/main" id="{D0EB5008-A98C-4189-A5D9-B1EB2D4E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D3B50DC-8AEF-4C97-BFB9-96B2DDCD2FD6}" type="slidenum">
              <a:rPr lang="en-US" altLang="ja-JP" sz="2000"/>
              <a:pPr/>
              <a:t>5</a:t>
            </a:fld>
            <a:endParaRPr lang="en-US" altLang="ja-JP" sz="20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0F99D96-30DF-4A98-AF4D-AE64F8D0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725" y="1641063"/>
            <a:ext cx="1600200" cy="19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C914F1E7-0AA0-4BAA-9461-A18C127C6376}"/>
              </a:ext>
            </a:extLst>
          </p:cNvPr>
          <p:cNvSpPr/>
          <p:nvPr/>
        </p:nvSpPr>
        <p:spPr>
          <a:xfrm>
            <a:off x="3900488" y="1930400"/>
            <a:ext cx="4094162" cy="1323975"/>
          </a:xfrm>
          <a:prstGeom prst="wedgeRoundRectCallout">
            <a:avLst>
              <a:gd name="adj1" fmla="val 59725"/>
              <a:gd name="adj2" fmla="val -541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おやつが</a:t>
            </a:r>
            <a:endParaRPr lang="en-US" altLang="ja-JP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おいしい！</a:t>
            </a:r>
            <a:endParaRPr lang="ja-JP" altLang="en-US" sz="2400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B0FC768-0904-4C61-88C9-D539C061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25" y="1682750"/>
            <a:ext cx="2540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44C0131-24A3-4F90-9F0C-9A2E96FB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449" y="1798638"/>
            <a:ext cx="200879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AC63777-DFF3-4641-B8E1-C4DA99BB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50" y="3070258"/>
            <a:ext cx="1870075" cy="24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C23D31F-D1D5-4EE9-AFE4-F3191233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2932748"/>
            <a:ext cx="1801813" cy="23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BF8F768-2D99-4F6F-8642-44C5F8EC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63" y="4899279"/>
            <a:ext cx="2036762" cy="195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5C14535E-FCC5-4F19-B117-3B3A7730ACBC}"/>
              </a:ext>
            </a:extLst>
          </p:cNvPr>
          <p:cNvSpPr/>
          <p:nvPr/>
        </p:nvSpPr>
        <p:spPr>
          <a:xfrm>
            <a:off x="2841625" y="3373438"/>
            <a:ext cx="4322763" cy="1497012"/>
          </a:xfrm>
          <a:prstGeom prst="wedgeRoundRectCallout">
            <a:avLst>
              <a:gd name="adj1" fmla="val 62546"/>
              <a:gd name="adj2" fmla="val 6107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だれか、</a:t>
            </a:r>
            <a:endParaRPr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聞いてくれないかなぁ</a:t>
            </a:r>
            <a:endParaRPr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556979C-2812-4437-B147-4313F99E5D49}"/>
              </a:ext>
            </a:extLst>
          </p:cNvPr>
          <p:cNvSpPr/>
          <p:nvPr/>
        </p:nvSpPr>
        <p:spPr>
          <a:xfrm>
            <a:off x="2795588" y="5073650"/>
            <a:ext cx="4005262" cy="1222375"/>
          </a:xfrm>
          <a:prstGeom prst="wedgeRoundRectCallout">
            <a:avLst>
              <a:gd name="adj1" fmla="val -61532"/>
              <a:gd name="adj2" fmla="val -1995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うんどうって</a:t>
            </a:r>
            <a:endParaRPr lang="en-US" altLang="ja-JP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たのしい！</a:t>
            </a:r>
            <a:endParaRPr lang="ja-JP" altLang="en-US" sz="2000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9B8392C-34E1-49CD-9CD8-531B47A95C70}"/>
              </a:ext>
            </a:extLst>
          </p:cNvPr>
          <p:cNvCxnSpPr>
            <a:cxnSpLocks/>
          </p:cNvCxnSpPr>
          <p:nvPr/>
        </p:nvCxnSpPr>
        <p:spPr>
          <a:xfrm>
            <a:off x="8915400" y="4576763"/>
            <a:ext cx="0" cy="719137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E310539-F249-4208-9DE3-414444E19E31}"/>
              </a:ext>
            </a:extLst>
          </p:cNvPr>
          <p:cNvCxnSpPr>
            <a:cxnSpLocks/>
          </p:cNvCxnSpPr>
          <p:nvPr/>
        </p:nvCxnSpPr>
        <p:spPr>
          <a:xfrm>
            <a:off x="9059863" y="4576763"/>
            <a:ext cx="0" cy="733425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424C460-8204-4258-AD0D-AF0BE6FCB814}"/>
              </a:ext>
            </a:extLst>
          </p:cNvPr>
          <p:cNvCxnSpPr>
            <a:cxnSpLocks/>
          </p:cNvCxnSpPr>
          <p:nvPr/>
        </p:nvCxnSpPr>
        <p:spPr>
          <a:xfrm>
            <a:off x="9204325" y="4508500"/>
            <a:ext cx="0" cy="8016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EE240-5CF3-42A4-B1E3-11286B89929B}"/>
              </a:ext>
            </a:extLst>
          </p:cNvPr>
          <p:cNvCxnSpPr>
            <a:cxnSpLocks/>
          </p:cNvCxnSpPr>
          <p:nvPr/>
        </p:nvCxnSpPr>
        <p:spPr>
          <a:xfrm>
            <a:off x="9347200" y="4652963"/>
            <a:ext cx="0" cy="657225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73F18CF-477B-4B9B-B0A6-68BCBF55559F}"/>
              </a:ext>
            </a:extLst>
          </p:cNvPr>
          <p:cNvCxnSpPr>
            <a:cxnSpLocks/>
          </p:cNvCxnSpPr>
          <p:nvPr/>
        </p:nvCxnSpPr>
        <p:spPr>
          <a:xfrm>
            <a:off x="9491663" y="4724400"/>
            <a:ext cx="0" cy="5857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97" name="図 20">
            <a:extLst>
              <a:ext uri="{FF2B5EF4-FFF2-40B4-BE49-F238E27FC236}">
                <a16:creationId xmlns:a16="http://schemas.microsoft.com/office/drawing/2014/main" id="{ECE0CABB-2315-4813-A563-C9209B39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464" y="3917950"/>
            <a:ext cx="223426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 animBg="1"/>
      <p:bldP spid="15" grpId="1" animBg="1"/>
      <p:bldP spid="19" grpId="0" animBg="1"/>
      <p:bldP spid="19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10">
            <a:extLst>
              <a:ext uri="{FF2B5EF4-FFF2-40B4-BE49-F238E27FC236}">
                <a16:creationId xmlns:a16="http://schemas.microsoft.com/office/drawing/2014/main" id="{7E7D8F98-CB7E-4A1A-912F-A05AA917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143375"/>
            <a:ext cx="200818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A51D8F7D-E4D0-42E3-9DF2-6F0532C1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3338"/>
            <a:ext cx="8353425" cy="1943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6000" b="1" dirty="0">
                <a:solidFill>
                  <a:schemeClr val="accent6">
                    <a:lumMod val="75000"/>
                  </a:schemeClr>
                </a:solidFill>
              </a:rPr>
              <a:t>こころのモヤモヤは、すっきりしたほうがいいよね。</a:t>
            </a:r>
          </a:p>
        </p:txBody>
      </p:sp>
      <p:sp>
        <p:nvSpPr>
          <p:cNvPr id="21508" name="スライド番号プレースホルダー 1">
            <a:extLst>
              <a:ext uri="{FF2B5EF4-FFF2-40B4-BE49-F238E27FC236}">
                <a16:creationId xmlns:a16="http://schemas.microsoft.com/office/drawing/2014/main" id="{B1B2D8F2-4E45-41EF-8115-BEF70F4F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2E6D319-43C1-4FEF-A2CA-EC24D337E9D9}" type="slidenum">
              <a:rPr lang="en-US" altLang="ja-JP" sz="2000"/>
              <a:pPr/>
              <a:t>6</a:t>
            </a:fld>
            <a:endParaRPr lang="en-US" altLang="ja-JP" sz="2000"/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9F84B7E6-0C09-48C2-93C6-88A9B0A29EBC}"/>
              </a:ext>
            </a:extLst>
          </p:cNvPr>
          <p:cNvSpPr/>
          <p:nvPr/>
        </p:nvSpPr>
        <p:spPr>
          <a:xfrm>
            <a:off x="-92075" y="1814513"/>
            <a:ext cx="7615238" cy="4351337"/>
          </a:xfrm>
          <a:prstGeom prst="cloudCallout">
            <a:avLst>
              <a:gd name="adj1" fmla="val 56858"/>
              <a:gd name="adj2" fmla="val 15104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　　　</a:t>
            </a:r>
            <a:r>
              <a:rPr lang="ja-JP" altLang="en-US" sz="5400" dirty="0">
                <a:solidFill>
                  <a:schemeClr val="bg1"/>
                </a:solidFill>
              </a:rPr>
              <a:t>心が暗い・・・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8" name="雲形吹き出し 3">
            <a:extLst>
              <a:ext uri="{FF2B5EF4-FFF2-40B4-BE49-F238E27FC236}">
                <a16:creationId xmlns:a16="http://schemas.microsoft.com/office/drawing/2014/main" id="{E86DB1B8-B87E-4257-BEDC-74B27BF63CEF}"/>
              </a:ext>
            </a:extLst>
          </p:cNvPr>
          <p:cNvSpPr/>
          <p:nvPr/>
        </p:nvSpPr>
        <p:spPr>
          <a:xfrm>
            <a:off x="-92622" y="1814761"/>
            <a:ext cx="7615238" cy="4351337"/>
          </a:xfrm>
          <a:prstGeom prst="cloudCallout">
            <a:avLst>
              <a:gd name="adj1" fmla="val 56381"/>
              <a:gd name="adj2" fmla="val 151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6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○○</a:t>
            </a:r>
            <a:endParaRPr lang="en-US" altLang="ja-JP" sz="66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ja-JP" altLang="en-US" sz="66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してみたら・・</a:t>
            </a:r>
            <a:endParaRPr lang="en-US" altLang="ja-JP" sz="54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1" name="図 6">
            <a:extLst>
              <a:ext uri="{FF2B5EF4-FFF2-40B4-BE49-F238E27FC236}">
                <a16:creationId xmlns:a16="http://schemas.microsoft.com/office/drawing/2014/main" id="{D45115E3-CD3C-462F-81D6-B119A6ED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117975"/>
            <a:ext cx="200818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6">
            <a:extLst>
              <a:ext uri="{FF2B5EF4-FFF2-40B4-BE49-F238E27FC236}">
                <a16:creationId xmlns:a16="http://schemas.microsoft.com/office/drawing/2014/main" id="{C23336B2-9156-4B40-BC71-83FC2F41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1467" y="4117975"/>
            <a:ext cx="2004954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雲形吹き出し 3">
            <a:extLst>
              <a:ext uri="{FF2B5EF4-FFF2-40B4-BE49-F238E27FC236}">
                <a16:creationId xmlns:a16="http://schemas.microsoft.com/office/drawing/2014/main" id="{C5ABE2DE-46AE-4FC4-BB03-97725DCE0A29}"/>
              </a:ext>
            </a:extLst>
          </p:cNvPr>
          <p:cNvSpPr/>
          <p:nvPr/>
        </p:nvSpPr>
        <p:spPr>
          <a:xfrm>
            <a:off x="-92621" y="1814513"/>
            <a:ext cx="7615237" cy="4351337"/>
          </a:xfrm>
          <a:prstGeom prst="cloudCallout">
            <a:avLst>
              <a:gd name="adj1" fmla="val 56667"/>
              <a:gd name="adj2" fmla="val 1527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きもちが</a:t>
            </a:r>
            <a:endParaRPr lang="en-US" altLang="ja-JP" sz="54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>
              <a:defRPr/>
            </a:pPr>
            <a:r>
              <a:rPr lang="ja-JP" altLang="en-US" sz="5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軽くなった！</a:t>
            </a:r>
            <a:endParaRPr lang="en-US" altLang="ja-JP" sz="66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1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3E7916579E48942A578B93BD249C02F" ma:contentTypeVersion="17" ma:contentTypeDescription="新しいドキュメントを作成します。" ma:contentTypeScope="" ma:versionID="124fb84f1d6814bdddb7cf94604c9776">
  <xsd:schema xmlns:xsd="http://www.w3.org/2001/XMLSchema" xmlns:xs="http://www.w3.org/2001/XMLSchema" xmlns:p="http://schemas.microsoft.com/office/2006/metadata/properties" xmlns:ns2="1f739fab-6d78-413b-bdfb-b8e4b081b506" xmlns:ns3="0cfd19f7-9a31-48f1-a827-fb01c45dd146" targetNamespace="http://schemas.microsoft.com/office/2006/metadata/properties" ma:root="true" ma:fieldsID="976301e6305108f8b7d4e823f8f5a02a" ns2:_="" ns3:_="">
    <xsd:import namespace="1f739fab-6d78-413b-bdfb-b8e4b081b506"/>
    <xsd:import namespace="0cfd19f7-9a31-48f1-a827-fb01c45dd1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39fab-6d78-413b-bdfb-b8e4b081b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b220b93-50e7-4b3f-9b7b-fcdd0378adff}" ma:internalName="TaxCatchAll" ma:showField="CatchAllData" ma:web="1f739fab-6d78-413b-bdfb-b8e4b081b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d19f7-9a31-48f1-a827-fb01c45dd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62c662f-fcd5-4c16-8282-839128f519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739fab-6d78-413b-bdfb-b8e4b081b506" xsi:nil="true"/>
    <lcf76f155ced4ddcb4097134ff3c332f xmlns="0cfd19f7-9a31-48f1-a827-fb01c45dd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506217-B467-4712-A2E2-BD36D9623201}"/>
</file>

<file path=customXml/itemProps2.xml><?xml version="1.0" encoding="utf-8"?>
<ds:datastoreItem xmlns:ds="http://schemas.openxmlformats.org/officeDocument/2006/customXml" ds:itemID="{6FBA9FE8-65ED-47F5-BF51-9768855D51EF}"/>
</file>

<file path=customXml/itemProps3.xml><?xml version="1.0" encoding="utf-8"?>
<ds:datastoreItem xmlns:ds="http://schemas.openxmlformats.org/officeDocument/2006/customXml" ds:itemID="{6137F852-DCAE-4060-9850-F0992B635FD0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9214</TotalTime>
  <Words>361</Words>
  <Application>Microsoft Office PowerPoint</Application>
  <PresentationFormat>A4 210 x 297 mm</PresentationFormat>
  <Paragraphs>72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20" baseType="lpstr">
      <vt:lpstr>AR P隷書体M</vt:lpstr>
      <vt:lpstr>AR隷書体M</vt:lpstr>
      <vt:lpstr>ＤＦ特太ゴシック体</vt:lpstr>
      <vt:lpstr>ＤＨＰ特太ゴシック体</vt:lpstr>
      <vt:lpstr>HGP創英角ｺﾞｼｯｸUB</vt:lpstr>
      <vt:lpstr>HGP創英角ﾎﾟｯﾌﾟ体</vt:lpstr>
      <vt:lpstr>ＭＳ Ｐゴシック</vt:lpstr>
      <vt:lpstr>ＭＳ Ｐ明朝</vt:lpstr>
      <vt:lpstr>Arial Narrow</vt:lpstr>
      <vt:lpstr>Calibri</vt:lpstr>
      <vt:lpstr>Calibri Light</vt:lpstr>
      <vt:lpstr>Times New Roman</vt:lpstr>
      <vt:lpstr>Wingdings 2</vt:lpstr>
      <vt:lpstr>HDOfficeLightV0</vt:lpstr>
      <vt:lpstr>PowerPoint プレゼンテーション</vt:lpstr>
      <vt:lpstr>なやみや心配なことがふえるとどうなるかな？</vt:lpstr>
      <vt:lpstr>モヤモヤは、どんどん黒に近づいていく。</vt:lpstr>
      <vt:lpstr>PowerPoint プレゼンテーション</vt:lpstr>
      <vt:lpstr>モヤモヤが黒くなるまえにどうすればいいかな？</vt:lpstr>
      <vt:lpstr>こころのモヤモヤは、すっきりしたほうがいいよね。</vt:lpstr>
    </vt:vector>
  </TitlesOfParts>
  <Company>足立区役所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足立区役所</dc:creator>
  <cp:lastModifiedBy>Administrator</cp:lastModifiedBy>
  <cp:revision>560</cp:revision>
  <cp:lastPrinted>2020-02-18T06:52:44Z</cp:lastPrinted>
  <dcterms:created xsi:type="dcterms:W3CDTF">2009-10-06T08:03:43Z</dcterms:created>
  <dcterms:modified xsi:type="dcterms:W3CDTF">2020-03-24T02:10:05Z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0x010100B3E7916579E48942A578B93BD249C02F</vt:lpwstr>
  </property>
  <property fmtid="{D5CDD505-2E9C-101B-9397-08002B2CF9AE}" pid="3" name="MediaServiceImageTags">
    <vt:lpwstr/>
  </property>
</Properties>
</file>