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3.xml" ContentType="application/vnd.openxmlformats-officedocument.presentationml.slide+xml"/>
  <Override PartName="/ppt/slides/slide1.xml" ContentType="application/vnd.openxmlformats-officedocument.presentationml.slide+xml"/>
  <Override PartName="/ppt/slides/slide4.xml" ContentType="application/vnd.openxmlformats-officedocument.presentationml.slide+xml"/>
  <Override PartName="/ppt/slides/slide2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Slides/notesSlide3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slideMasters/slideMaster1.xml" ContentType="application/vnd.openxmlformats-officedocument.presentationml.slideMaster+xml"/>
  <Override PartName="/ppt/notesSlides/notesSlide4.xml" ContentType="application/vnd.openxmlformats-officedocument.presentationml.notesSlide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notesSlides/notesSlide2.xml" ContentType="application/vnd.openxmlformats-officedocument.presentationml.notesSlide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Layouts/slideLayout11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211" r:id="rId1"/>
  </p:sldMasterIdLst>
  <p:notesMasterIdLst>
    <p:notesMasterId r:id="rId8"/>
  </p:notesMasterIdLst>
  <p:handoutMasterIdLst>
    <p:handoutMasterId r:id="rId9"/>
  </p:handoutMasterIdLst>
  <p:sldIdLst>
    <p:sldId id="398" r:id="rId2"/>
    <p:sldId id="407" r:id="rId3"/>
    <p:sldId id="408" r:id="rId4"/>
    <p:sldId id="406" r:id="rId5"/>
    <p:sldId id="409" r:id="rId6"/>
    <p:sldId id="410" r:id="rId7"/>
  </p:sldIdLst>
  <p:sldSz cx="9906000" cy="6858000" type="A4"/>
  <p:notesSz cx="6734175" cy="98679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umimoji="1" sz="28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sz="28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sz="28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sz="28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sz="28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sz="28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sz="28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sz="28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sz="28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08">
          <p15:clr>
            <a:srgbClr val="A4A3A4"/>
          </p15:clr>
        </p15:guide>
        <p15:guide id="2" pos="212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FF0066"/>
    <a:srgbClr val="FF66CC"/>
    <a:srgbClr val="FF9999"/>
    <a:srgbClr val="FF99CC"/>
    <a:srgbClr val="FFCCCC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95" autoAdjust="0"/>
    <p:restoredTop sz="80902" autoAdjust="0"/>
  </p:normalViewPr>
  <p:slideViewPr>
    <p:cSldViewPr showGuides="1">
      <p:cViewPr varScale="1">
        <p:scale>
          <a:sx n="50" d="100"/>
          <a:sy n="50" d="100"/>
        </p:scale>
        <p:origin x="62" y="998"/>
      </p:cViewPr>
      <p:guideLst>
        <p:guide orient="horz" pos="2160"/>
        <p:guide pos="312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howGuides="1">
      <p:cViewPr varScale="1">
        <p:scale>
          <a:sx n="42" d="100"/>
          <a:sy n="42" d="100"/>
        </p:scale>
        <p:origin x="2673" y="57"/>
      </p:cViewPr>
      <p:guideLst>
        <p:guide orient="horz" pos="3108"/>
        <p:guide pos="212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customXml" Target="../customXml/item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customXml" Target="../customXml/item2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Relationship Id="rId14" Type="http://schemas.openxmlformats.org/officeDocument/2006/relationships/customXml" Target="../customXml/item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>
            <a:extLst>
              <a:ext uri="{FF2B5EF4-FFF2-40B4-BE49-F238E27FC236}">
                <a16:creationId xmlns:a16="http://schemas.microsoft.com/office/drawing/2014/main" id="{291E8D94-AA68-4026-AB92-B828CF5B5FF1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191000" cy="493713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917" tIns="45459" rIns="90917" bIns="45459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 Narrow" panose="020B0606020202030204" pitchFamily="34" charset="0"/>
                <a:ea typeface="ＭＳ Ｐゴシック" panose="020B0600070205080204" pitchFamily="50" charset="-128"/>
              </a:defRPr>
            </a:lvl1pPr>
          </a:lstStyle>
          <a:p>
            <a:pPr>
              <a:defRPr/>
            </a:pPr>
            <a:r>
              <a:rPr lang="ja-JP" altLang="en-US"/>
              <a:t>小学校版「ＳＯＳの出し方指導プラン」授業用（低・中学年）</a:t>
            </a:r>
          </a:p>
        </p:txBody>
      </p:sp>
      <p:sp>
        <p:nvSpPr>
          <p:cNvPr id="41987" name="Rectangle 3">
            <a:extLst>
              <a:ext uri="{FF2B5EF4-FFF2-40B4-BE49-F238E27FC236}">
                <a16:creationId xmlns:a16="http://schemas.microsoft.com/office/drawing/2014/main" id="{0D6A740E-C015-4F88-9E99-57E966ED746F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16350" y="0"/>
            <a:ext cx="2917825" cy="493713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917" tIns="45459" rIns="90917" bIns="45459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 Narrow" panose="020B0606020202030204" pitchFamily="34" charset="0"/>
                <a:ea typeface="ＭＳ Ｐゴシック" panose="020B0600070205080204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1988" name="Rectangle 4">
            <a:extLst>
              <a:ext uri="{FF2B5EF4-FFF2-40B4-BE49-F238E27FC236}">
                <a16:creationId xmlns:a16="http://schemas.microsoft.com/office/drawing/2014/main" id="{E25767EA-F783-4CE5-8D2D-E90BCEB646D0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374188"/>
            <a:ext cx="2917825" cy="493712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917" tIns="45459" rIns="90917" bIns="45459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 Narrow" panose="020B0606020202030204" pitchFamily="34" charset="0"/>
                <a:ea typeface="ＭＳ Ｐゴシック" panose="020B0600070205080204" pitchFamily="50" charset="-128"/>
              </a:defRPr>
            </a:lvl1pPr>
          </a:lstStyle>
          <a:p>
            <a:pPr>
              <a:defRPr/>
            </a:pPr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>
            <a:extLst>
              <a:ext uri="{FF2B5EF4-FFF2-40B4-BE49-F238E27FC236}">
                <a16:creationId xmlns:a16="http://schemas.microsoft.com/office/drawing/2014/main" id="{31C99FED-4A85-4749-8724-FB4F4CE4846E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52750" cy="5302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917" tIns="45459" rIns="90917" bIns="45459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 Narrow" panose="020B0606020202030204" pitchFamily="34" charset="0"/>
                <a:ea typeface="ＭＳ Ｐゴシック" panose="020B0600070205080204" pitchFamily="50" charset="-128"/>
              </a:defRPr>
            </a:lvl1pPr>
          </a:lstStyle>
          <a:p>
            <a:pPr>
              <a:defRPr/>
            </a:pPr>
            <a:r>
              <a:rPr lang="ja-JP" altLang="en-US"/>
              <a:t>小学校版「ＳＯＳの出し方指導プラン」授業用（低・中学年）</a:t>
            </a:r>
          </a:p>
        </p:txBody>
      </p:sp>
      <p:sp>
        <p:nvSpPr>
          <p:cNvPr id="44035" name="Rectangle 3">
            <a:extLst>
              <a:ext uri="{FF2B5EF4-FFF2-40B4-BE49-F238E27FC236}">
                <a16:creationId xmlns:a16="http://schemas.microsoft.com/office/drawing/2014/main" id="{1279F7B2-5137-4BB9-B69D-2F04074F7EBA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784600" y="0"/>
            <a:ext cx="2952750" cy="5302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917" tIns="45459" rIns="90917" bIns="45459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 Narrow" panose="020B0606020202030204" pitchFamily="34" charset="0"/>
                <a:ea typeface="ＭＳ Ｐゴシック" panose="020B0600070205080204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2052" name="Rectangle 4">
            <a:extLst>
              <a:ext uri="{FF2B5EF4-FFF2-40B4-BE49-F238E27FC236}">
                <a16:creationId xmlns:a16="http://schemas.microsoft.com/office/drawing/2014/main" id="{66A08CE2-7499-4D2A-BC11-085BC5757091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684213" y="758825"/>
            <a:ext cx="5370512" cy="371951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44037" name="Rectangle 5">
            <a:extLst>
              <a:ext uri="{FF2B5EF4-FFF2-40B4-BE49-F238E27FC236}">
                <a16:creationId xmlns:a16="http://schemas.microsoft.com/office/drawing/2014/main" id="{C1BB06D0-DB70-4152-BEDD-8C73DDC10A69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8050" y="4703763"/>
            <a:ext cx="4921250" cy="44005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917" tIns="45459" rIns="90917" bIns="4545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2 レベル</a:t>
            </a:r>
          </a:p>
          <a:p>
            <a:pPr lvl="2"/>
            <a:r>
              <a:rPr lang="ja-JP" altLang="en-US" noProof="0"/>
              <a:t>第 3 レベル</a:t>
            </a:r>
          </a:p>
          <a:p>
            <a:pPr lvl="3"/>
            <a:r>
              <a:rPr lang="ja-JP" altLang="en-US" noProof="0"/>
              <a:t>第 4 レベル</a:t>
            </a:r>
          </a:p>
          <a:p>
            <a:pPr lvl="4"/>
            <a:r>
              <a:rPr lang="ja-JP" altLang="en-US" noProof="0"/>
              <a:t>第 5 レベル</a:t>
            </a:r>
          </a:p>
        </p:txBody>
      </p:sp>
      <p:sp>
        <p:nvSpPr>
          <p:cNvPr id="44038" name="Rectangle 6">
            <a:extLst>
              <a:ext uri="{FF2B5EF4-FFF2-40B4-BE49-F238E27FC236}">
                <a16:creationId xmlns:a16="http://schemas.microsoft.com/office/drawing/2014/main" id="{D16C04A7-B20E-4014-B5EA-1D0E94300133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07525"/>
            <a:ext cx="2952750" cy="455613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917" tIns="45459" rIns="90917" bIns="45459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 Narrow" panose="020B0606020202030204" pitchFamily="34" charset="0"/>
                <a:ea typeface="ＭＳ Ｐゴシック" panose="020B0600070205080204" pitchFamily="50" charset="-128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4039" name="Rectangle 7">
            <a:extLst>
              <a:ext uri="{FF2B5EF4-FFF2-40B4-BE49-F238E27FC236}">
                <a16:creationId xmlns:a16="http://schemas.microsoft.com/office/drawing/2014/main" id="{B4BE3A64-9AE1-465C-9F79-ADC318AD9EF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784600" y="9407525"/>
            <a:ext cx="2952750" cy="455613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917" tIns="45459" rIns="90917" bIns="45459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 Narrow" panose="020B0606020202030204" pitchFamily="34" charset="0"/>
              </a:defRPr>
            </a:lvl1pPr>
          </a:lstStyle>
          <a:p>
            <a:fld id="{D61A21EC-4ABC-4905-AE93-562F844ABBEB}" type="slidenum">
              <a:rPr lang="en-US" altLang="ja-JP"/>
              <a:pPr/>
              <a:t>‹#›</a:t>
            </a:fld>
            <a:endParaRPr lang="en-US" altLang="ja-JP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ftr="0" dt="0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ＭＳ Ｐ明朝" panose="02020600040205080304" pitchFamily="18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ＭＳ Ｐ明朝" panose="02020600040205080304" pitchFamily="18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ＭＳ Ｐ明朝" panose="02020600040205080304" pitchFamily="18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ＭＳ Ｐ明朝" panose="02020600040205080304" pitchFamily="18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ＭＳ Ｐ明朝" panose="02020600040205080304" pitchFamily="18" charset="-128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スライド イメージ プレースホルダー 1">
            <a:extLst>
              <a:ext uri="{FF2B5EF4-FFF2-40B4-BE49-F238E27FC236}">
                <a16:creationId xmlns:a16="http://schemas.microsoft.com/office/drawing/2014/main" id="{B2CDE023-3D3C-4019-84C1-4874C13C0BE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3" name="ノート プレースホルダー 2">
            <a:extLst>
              <a:ext uri="{FF2B5EF4-FFF2-40B4-BE49-F238E27FC236}">
                <a16:creationId xmlns:a16="http://schemas.microsoft.com/office/drawing/2014/main" id="{954D3134-06C3-4D5C-A025-28CE72C6F2D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ja-JP" altLang="en-US"/>
              <a:t>ｃ</a:t>
            </a:r>
          </a:p>
        </p:txBody>
      </p:sp>
      <p:sp>
        <p:nvSpPr>
          <p:cNvPr id="5124" name="ヘッダー プレースホルダー 1">
            <a:extLst>
              <a:ext uri="{FF2B5EF4-FFF2-40B4-BE49-F238E27FC236}">
                <a16:creationId xmlns:a16="http://schemas.microsoft.com/office/drawing/2014/main" id="{8E21639F-73C9-45E4-9A70-1E5C8FD252C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503238" indent="-193675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774700" indent="-153988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084263" indent="-153988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1395413" indent="-153988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1852613" indent="-153988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309813" indent="-153988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2767013" indent="-153988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224213" indent="-153988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r>
              <a:rPr lang="ja-JP" altLang="en-US" sz="1200">
                <a:latin typeface="Arial Narrow" panose="020B0606020202030204" pitchFamily="34" charset="0"/>
              </a:rPr>
              <a:t>小学校版「ＳＯＳの出し方指導プラン」授業用（低・中学年）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>
            <a:extLst>
              <a:ext uri="{FF2B5EF4-FFF2-40B4-BE49-F238E27FC236}">
                <a16:creationId xmlns:a16="http://schemas.microsoft.com/office/drawing/2014/main" id="{E0EC2BFF-51FB-4EA5-9FBB-B1BB8394E57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7" name="Rectangle 3">
            <a:extLst>
              <a:ext uri="{FF2B5EF4-FFF2-40B4-BE49-F238E27FC236}">
                <a16:creationId xmlns:a16="http://schemas.microsoft.com/office/drawing/2014/main" id="{82D5773B-8A13-444F-8440-15CDDC08876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ja-JP" altLang="en-US">
              <a:latin typeface="ＭＳ Ｐ明朝" panose="02020600040205080304" pitchFamily="18" charset="-128"/>
            </a:endParaRPr>
          </a:p>
        </p:txBody>
      </p:sp>
      <p:sp>
        <p:nvSpPr>
          <p:cNvPr id="16388" name="ヘッダー プレースホルダー 1">
            <a:extLst>
              <a:ext uri="{FF2B5EF4-FFF2-40B4-BE49-F238E27FC236}">
                <a16:creationId xmlns:a16="http://schemas.microsoft.com/office/drawing/2014/main" id="{C9AAD6D5-1902-4091-9886-E0F71AC2053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503238" indent="-193675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774700" indent="-153988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084263" indent="-153988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1395413" indent="-153988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1852613" indent="-153988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309813" indent="-153988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2767013" indent="-153988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224213" indent="-153988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r>
              <a:rPr lang="ja-JP" altLang="en-US" sz="1200">
                <a:latin typeface="Arial Narrow" panose="020B0606020202030204" pitchFamily="34" charset="0"/>
              </a:rPr>
              <a:t>小学校版「ＳＯＳの出し方指導プラン」全校集会スライド</a:t>
            </a:r>
          </a:p>
        </p:txBody>
      </p:sp>
    </p:spTree>
    <p:extLst>
      <p:ext uri="{BB962C8B-B14F-4D97-AF65-F5344CB8AC3E}">
        <p14:creationId xmlns:p14="http://schemas.microsoft.com/office/powerpoint/2010/main" val="24978506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スライド イメージ プレースホルダー 1">
            <a:extLst>
              <a:ext uri="{FF2B5EF4-FFF2-40B4-BE49-F238E27FC236}">
                <a16:creationId xmlns:a16="http://schemas.microsoft.com/office/drawing/2014/main" id="{0818984C-30BB-4C83-B817-95F29915DA1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3" name="ノート プレースホルダー 2">
            <a:extLst>
              <a:ext uri="{FF2B5EF4-FFF2-40B4-BE49-F238E27FC236}">
                <a16:creationId xmlns:a16="http://schemas.microsoft.com/office/drawing/2014/main" id="{CABF2A2E-6FE4-461B-B957-A282DF3C209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en-US" altLang="ja-JP"/>
          </a:p>
        </p:txBody>
      </p:sp>
      <p:sp>
        <p:nvSpPr>
          <p:cNvPr id="20484" name="ヘッダー プレースホルダー 1">
            <a:extLst>
              <a:ext uri="{FF2B5EF4-FFF2-40B4-BE49-F238E27FC236}">
                <a16:creationId xmlns:a16="http://schemas.microsoft.com/office/drawing/2014/main" id="{2432B74D-E0BB-48CB-B117-B350CB0C093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503238" indent="-193675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774700" indent="-153988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084263" indent="-153988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1395413" indent="-153988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1852613" indent="-153988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309813" indent="-153988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2767013" indent="-153988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224213" indent="-153988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r>
              <a:rPr lang="ja-JP" altLang="en-US" sz="1200">
                <a:latin typeface="Arial Narrow" panose="020B0606020202030204" pitchFamily="34" charset="0"/>
              </a:rPr>
              <a:t>小学校版「ＳＯＳの出し方指導プラン」全校集会スライド</a:t>
            </a:r>
          </a:p>
        </p:txBody>
      </p:sp>
    </p:spTree>
    <p:extLst>
      <p:ext uri="{BB962C8B-B14F-4D97-AF65-F5344CB8AC3E}">
        <p14:creationId xmlns:p14="http://schemas.microsoft.com/office/powerpoint/2010/main" val="21946649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スライド イメージ プレースホルダー 1">
            <a:extLst>
              <a:ext uri="{FF2B5EF4-FFF2-40B4-BE49-F238E27FC236}">
                <a16:creationId xmlns:a16="http://schemas.microsoft.com/office/drawing/2014/main" id="{AA9C76E3-3863-4B92-80FC-6C117BBFFD8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7" name="ノート プレースホルダー 2">
            <a:extLst>
              <a:ext uri="{FF2B5EF4-FFF2-40B4-BE49-F238E27FC236}">
                <a16:creationId xmlns:a16="http://schemas.microsoft.com/office/drawing/2014/main" id="{B907AE1F-B250-4740-A1C0-F87CD74C220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ja-JP" altLang="en-US"/>
          </a:p>
        </p:txBody>
      </p:sp>
      <p:sp>
        <p:nvSpPr>
          <p:cNvPr id="11268" name="ヘッダー プレースホルダー 1">
            <a:extLst>
              <a:ext uri="{FF2B5EF4-FFF2-40B4-BE49-F238E27FC236}">
                <a16:creationId xmlns:a16="http://schemas.microsoft.com/office/drawing/2014/main" id="{984991CB-3E63-418E-B558-159E0B1989A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503238" indent="-193675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774700" indent="-153988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084263" indent="-153988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1395413" indent="-153988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1852613" indent="-153988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309813" indent="-153988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2767013" indent="-153988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224213" indent="-153988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r>
              <a:rPr lang="ja-JP" altLang="en-US" sz="1200">
                <a:latin typeface="Arial Narrow" panose="020B0606020202030204" pitchFamily="34" charset="0"/>
              </a:rPr>
              <a:t>小学校版「ＳＯＳの出し方指導プラン」授業用（低・中学年）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スライド イメージ プレースホルダー 1">
            <a:extLst>
              <a:ext uri="{FF2B5EF4-FFF2-40B4-BE49-F238E27FC236}">
                <a16:creationId xmlns:a16="http://schemas.microsoft.com/office/drawing/2014/main" id="{9A35A43B-509C-4ABE-B88B-3910C3F3E89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3" name="ノート プレースホルダー 2">
            <a:extLst>
              <a:ext uri="{FF2B5EF4-FFF2-40B4-BE49-F238E27FC236}">
                <a16:creationId xmlns:a16="http://schemas.microsoft.com/office/drawing/2014/main" id="{440BC609-3C77-4BED-B1A8-1E6F546794B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en-US" altLang="ja-JP"/>
          </a:p>
        </p:txBody>
      </p:sp>
      <p:sp>
        <p:nvSpPr>
          <p:cNvPr id="25604" name="ヘッダー プレースホルダー 1">
            <a:extLst>
              <a:ext uri="{FF2B5EF4-FFF2-40B4-BE49-F238E27FC236}">
                <a16:creationId xmlns:a16="http://schemas.microsoft.com/office/drawing/2014/main" id="{62922FDD-F901-41AA-A078-D9430E5DBF7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503238" indent="-193675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774700" indent="-153988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084263" indent="-153988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1395413" indent="-153988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1852613" indent="-153988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309813" indent="-153988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2767013" indent="-153988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224213" indent="-153988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r>
              <a:rPr lang="ja-JP" altLang="en-US" sz="1200">
                <a:latin typeface="Arial Narrow" panose="020B0606020202030204" pitchFamily="34" charset="0"/>
              </a:rPr>
              <a:t>小学校版「ＳＯＳの出し方指導プラン」全校集会スライド</a:t>
            </a:r>
          </a:p>
        </p:txBody>
      </p:sp>
    </p:spTree>
    <p:extLst>
      <p:ext uri="{BB962C8B-B14F-4D97-AF65-F5344CB8AC3E}">
        <p14:creationId xmlns:p14="http://schemas.microsoft.com/office/powerpoint/2010/main" val="167189825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スライド イメージ プレースホルダー 1">
            <a:extLst>
              <a:ext uri="{FF2B5EF4-FFF2-40B4-BE49-F238E27FC236}">
                <a16:creationId xmlns:a16="http://schemas.microsoft.com/office/drawing/2014/main" id="{9996F678-6196-4F02-A287-47BF0B5CCD7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ノート プレースホルダー 2">
            <a:extLst>
              <a:ext uri="{FF2B5EF4-FFF2-40B4-BE49-F238E27FC236}">
                <a16:creationId xmlns:a16="http://schemas.microsoft.com/office/drawing/2014/main" id="{3D491C96-E24A-4242-B4ED-47529CBD09F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en-US" altLang="ja-JP"/>
          </a:p>
        </p:txBody>
      </p:sp>
      <p:sp>
        <p:nvSpPr>
          <p:cNvPr id="22532" name="ヘッダー プレースホルダー 1">
            <a:extLst>
              <a:ext uri="{FF2B5EF4-FFF2-40B4-BE49-F238E27FC236}">
                <a16:creationId xmlns:a16="http://schemas.microsoft.com/office/drawing/2014/main" id="{1733C8CB-3764-4EC5-9405-5E687F51AB9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503238" indent="-193675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774700" indent="-153988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084263" indent="-153988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1395413" indent="-153988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1852613" indent="-153988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309813" indent="-153988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2767013" indent="-153988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224213" indent="-153988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r>
              <a:rPr lang="ja-JP" altLang="en-US" sz="1200">
                <a:latin typeface="Arial Narrow" panose="020B0606020202030204" pitchFamily="34" charset="0"/>
              </a:rPr>
              <a:t>小学校版「ＳＯＳの出し方指導プラン」全校集会スライド</a:t>
            </a:r>
          </a:p>
        </p:txBody>
      </p:sp>
    </p:spTree>
    <p:extLst>
      <p:ext uri="{BB962C8B-B14F-4D97-AF65-F5344CB8AC3E}">
        <p14:creationId xmlns:p14="http://schemas.microsoft.com/office/powerpoint/2010/main" val="2579679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38250" y="1124530"/>
            <a:ext cx="7429500" cy="2387600"/>
          </a:xfrm>
        </p:spPr>
        <p:txBody>
          <a:bodyPr anchor="b">
            <a:normAutofit/>
          </a:bodyPr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 algn="ctr">
              <a:buNone/>
              <a:defRPr sz="2100"/>
            </a:lvl2pPr>
            <a:lvl3pPr marL="685800" indent="0" algn="ctr">
              <a:buNone/>
              <a:defRPr sz="1800"/>
            </a:lvl3pPr>
            <a:lvl4pPr marL="1028700" indent="0" algn="ctr">
              <a:buNone/>
              <a:defRPr sz="1500"/>
            </a:lvl4pPr>
            <a:lvl5pPr marL="1371600" indent="0" algn="ctr">
              <a:buNone/>
              <a:defRPr sz="1500"/>
            </a:lvl5pPr>
            <a:lvl6pPr marL="1714500" indent="0" algn="ctr">
              <a:buNone/>
              <a:defRPr sz="1500"/>
            </a:lvl6pPr>
            <a:lvl7pPr marL="2057400" indent="0" algn="ctr">
              <a:buNone/>
              <a:defRPr sz="1500"/>
            </a:lvl7pPr>
            <a:lvl8pPr marL="2400300" indent="0" algn="ctr">
              <a:buNone/>
              <a:defRPr sz="1500"/>
            </a:lvl8pPr>
            <a:lvl9pPr marL="2743200" indent="0" algn="ctr">
              <a:buNone/>
              <a:defRPr sz="15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3374F0-ED97-4C21-913C-3BED30B74F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B8AB7F-39D8-4615-A319-6BC5D1682A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0782D6-3EE0-46D1-9557-A317633FA2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4BA6EA6-B6AC-44E0-BAAB-6DC4FAF14A6B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1463480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C47BCA-D421-4BD7-8B36-3232658DBE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FB0D99-89E9-446A-9546-B7F6077610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A3831C-BECB-40EC-8396-89853BD928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29A81CD-C300-4944-AE3E-D9781E527191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5081871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0362"/>
            <a:ext cx="2135981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0366"/>
            <a:ext cx="6284119" cy="581183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1B3575-F03A-40A4-B8E3-684F977A19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11928E-9AF4-4E15-B86B-4AA1377C47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862C34-DA5E-4CBD-99E1-8AD5B8BA9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9F56240-FFFB-4F58-963C-D41EA76A5FCE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6934316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21ED95-DD60-4BEB-B7B1-27708F2DB6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0109A7-6766-49C9-A128-E0E5ED214C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8A82CE-2C61-4957-9E95-36DB065722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98CC177-CF4E-4D70-AC48-046C804BC246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4005591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80" y="1712423"/>
            <a:ext cx="8543925" cy="2851208"/>
          </a:xfrm>
        </p:spPr>
        <p:txBody>
          <a:bodyPr anchor="b">
            <a:normAutofit/>
          </a:bodyPr>
          <a:lstStyle>
            <a:lvl1pPr>
              <a:defRPr sz="4500" b="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80" y="4552637"/>
            <a:ext cx="8543925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B75BE4-6B42-4BB4-A2A1-683BC4DE37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C63B56-78B9-4E86-92D2-844F8381D5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8CFA30-02AC-4B60-86D7-42257D302F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B57E249-2482-41F8-89CF-D719F138C064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5685532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6665" y="1828803"/>
            <a:ext cx="4210050" cy="4351337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8803"/>
            <a:ext cx="4210050" cy="4351337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90C2C276-DFEE-4BC0-A41A-8505ED5823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8D2485AC-EC2E-4238-8D7C-5293439DC3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5E350669-C8A9-4826-BED7-E3258EA56B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8374A56-DB42-4F67-B514-B45E0B61EBD0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1071185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6666" y="1681852"/>
            <a:ext cx="4189413" cy="825699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6666" y="2507554"/>
            <a:ext cx="4189413" cy="3680525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4" y="1681851"/>
            <a:ext cx="4210051" cy="825698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4" y="2507554"/>
            <a:ext cx="4210051" cy="3680525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6BA231EC-2206-4D86-B709-23D8C13187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D16DBECA-A4FC-46EE-839B-6726AC0890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B35F2BDB-3B66-4C59-846C-3C8BCDFC9D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8063BD-4580-4930-943B-1F471151C1A8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5642725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F9CE66E2-EA3B-4CD0-9270-087E458015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EA5A64E4-B256-4DF7-9B80-41DADA0209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3E8B8A61-A059-4E4B-B5C3-078C4238F3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47CFC5-8DE4-43D7-840D-B46E5B628224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870708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DA594892-9AF6-4E2C-B4CC-EEECD437D4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00F12C29-C4EF-4B69-B48E-F822521538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8E7238FD-8158-45F1-845C-4915A21F0E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D3D92D8-83A8-442D-99B6-672724FCD475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7555922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3515" y="457204"/>
            <a:ext cx="3194685" cy="1600197"/>
          </a:xfrm>
        </p:spPr>
        <p:txBody>
          <a:bodyPr anchor="b">
            <a:normAutofit/>
          </a:bodyPr>
          <a:lstStyle>
            <a:lvl1pPr>
              <a:defRPr sz="2400" b="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0051" y="990600"/>
            <a:ext cx="5014913" cy="4876800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3515" y="2057399"/>
            <a:ext cx="3194685" cy="3810001"/>
          </a:xfrm>
        </p:spPr>
        <p:txBody>
          <a:bodyPr/>
          <a:lstStyle>
            <a:lvl1pPr marL="0" indent="0">
              <a:lnSpc>
                <a:spcPct val="90000"/>
              </a:lnSpc>
              <a:buNone/>
              <a:defRPr sz="12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F4026C7C-D230-4F3C-A404-F6363EDFB7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D438BBE1-2278-41B0-BDE6-634D964EA7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4394309-EBC8-4808-9E8E-A23EE8C87B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D3EF35C-9EFB-44A5-8469-3EA4106B11B1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6832920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3515" y="457200"/>
            <a:ext cx="3194685" cy="1600200"/>
          </a:xfrm>
        </p:spPr>
        <p:txBody>
          <a:bodyPr anchor="b">
            <a:normAutofit/>
          </a:bodyPr>
          <a:lstStyle>
            <a:lvl1pPr>
              <a:defRPr sz="2400" b="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210051" y="990600"/>
            <a:ext cx="5014913" cy="4876800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r>
              <a:rPr lang="ja-JP" altLang="en-US" noProof="0"/>
              <a:t>図を追加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3515" y="2057400"/>
            <a:ext cx="3194685" cy="3810000"/>
          </a:xfrm>
        </p:spPr>
        <p:txBody>
          <a:bodyPr/>
          <a:lstStyle>
            <a:lvl1pPr marL="0" indent="0">
              <a:lnSpc>
                <a:spcPct val="90000"/>
              </a:lnSpc>
              <a:buNone/>
              <a:defRPr sz="12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5E7AFDD3-C769-4BB8-8647-DEC35A66DF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5F437167-A695-4C86-B83F-D18A46AC53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363BB37E-DDB8-49E4-B10E-4DBFE5E628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DAF2DCB-F571-4288-A4EB-CEF1D9219C1F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7140961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F219D0D6-C569-40A6-8F80-152AA0A2F675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85800" y="331788"/>
            <a:ext cx="8543925" cy="1325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マスター タイトルの書式設定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D3993B31-5FCF-4B97-A951-E2BEF063872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85800" y="1828800"/>
            <a:ext cx="8543925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5DAD53-8F19-4C3D-B671-41C4D5B5BDC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81038" y="6356350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25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0A19AD-6A34-4389-82C9-7C9BDDB60B1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281363" y="6356350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25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8536D6-CD3B-492E-8817-0A5187D713A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975475" y="365125"/>
            <a:ext cx="222885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2000"/>
            </a:lvl1pPr>
          </a:lstStyle>
          <a:p>
            <a:fld id="{6BF75DAC-FEF9-44C0-914C-156CE2670C9C}" type="slidenum">
              <a:rPr lang="en-US" altLang="ja-JP"/>
              <a:pPr/>
              <a:t>‹#›</a:t>
            </a:fld>
            <a:endParaRPr lang="en-US" altLang="ja-JP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12" r:id="rId1"/>
    <p:sldLayoutId id="2147484213" r:id="rId2"/>
    <p:sldLayoutId id="2147484214" r:id="rId3"/>
    <p:sldLayoutId id="2147484215" r:id="rId4"/>
    <p:sldLayoutId id="2147484216" r:id="rId5"/>
    <p:sldLayoutId id="2147484217" r:id="rId6"/>
    <p:sldLayoutId id="2147484218" r:id="rId7"/>
    <p:sldLayoutId id="2147484219" r:id="rId8"/>
    <p:sldLayoutId id="2147484220" r:id="rId9"/>
    <p:sldLayoutId id="2147484221" r:id="rId10"/>
    <p:sldLayoutId id="2147484222" r:id="rId11"/>
  </p:sldLayoutIdLst>
  <p:hf hdr="0" ftr="0" dt="0"/>
  <p:txStyles>
    <p:titleStyle>
      <a:lvl1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kumimoji="1" sz="3300">
          <a:solidFill>
            <a:schemeClr val="tx1"/>
          </a:solidFill>
          <a:latin typeface="Calibri Light" panose="020F0302020204030204" pitchFamily="34" charset="0"/>
        </a:defRPr>
      </a:lvl2pPr>
      <a:lvl3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kumimoji="1" sz="3300">
          <a:solidFill>
            <a:schemeClr val="tx1"/>
          </a:solidFill>
          <a:latin typeface="Calibri Light" panose="020F0302020204030204" pitchFamily="34" charset="0"/>
        </a:defRPr>
      </a:lvl3pPr>
      <a:lvl4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kumimoji="1" sz="3300">
          <a:solidFill>
            <a:schemeClr val="tx1"/>
          </a:solidFill>
          <a:latin typeface="Calibri Light" panose="020F0302020204030204" pitchFamily="34" charset="0"/>
        </a:defRPr>
      </a:lvl4pPr>
      <a:lvl5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kumimoji="1" sz="3300">
          <a:solidFill>
            <a:schemeClr val="tx1"/>
          </a:solidFill>
          <a:latin typeface="Calibri Light" panose="020F0302020204030204" pitchFamily="34" charset="0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kumimoji="1" sz="3300">
          <a:solidFill>
            <a:schemeClr val="tx1"/>
          </a:solidFill>
          <a:latin typeface="Calibri Light" panose="020F0302020204030204" pitchFamily="34" charset="0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kumimoji="1" sz="3300">
          <a:solidFill>
            <a:schemeClr val="tx1"/>
          </a:solidFill>
          <a:latin typeface="Calibri Light" panose="020F0302020204030204" pitchFamily="34" charset="0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kumimoji="1" sz="3300">
          <a:solidFill>
            <a:schemeClr val="tx1"/>
          </a:solidFill>
          <a:latin typeface="Calibri Light" panose="020F0302020204030204" pitchFamily="34" charset="0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kumimoji="1" sz="33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171450" indent="-171450" algn="l" defTabSz="685800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Wingdings 2" panose="05020102010507070707" pitchFamily="18" charset="2"/>
        <a:buChar char="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Wingdings 2" panose="05020102010507070707" pitchFamily="18" charset="2"/>
        <a:buChar char=""/>
        <a:defRPr kumimoji="1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Wingdings 2" panose="05020102010507070707" pitchFamily="18" charset="2"/>
        <a:buChar char="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Wingdings 2" panose="05020102010507070707" pitchFamily="18" charset="2"/>
        <a:buChar char=""/>
        <a:defRPr kumimoji="1"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Wingdings 2" panose="05020102010507070707" pitchFamily="18" charset="2"/>
        <a:buChar char=""/>
        <a:defRPr kumimoji="1"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Wingdings 2" pitchFamily="18" charset="2"/>
        <a:buChar char="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Wingdings 2" pitchFamily="18" charset="2"/>
        <a:buChar char="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Wingdings 2" pitchFamily="18" charset="2"/>
        <a:buChar char="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Wingdings 2" pitchFamily="18" charset="2"/>
        <a:buChar char="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10" Type="http://schemas.openxmlformats.org/officeDocument/2006/relationships/image" Target="../media/image21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図 4">
            <a:extLst>
              <a:ext uri="{FF2B5EF4-FFF2-40B4-BE49-F238E27FC236}">
                <a16:creationId xmlns:a16="http://schemas.microsoft.com/office/drawing/2014/main" id="{AE1F6F76-0E88-4B8E-BD1B-192134DB7C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19900" y="-400050"/>
            <a:ext cx="2847975" cy="2763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図 2">
            <a:extLst>
              <a:ext uri="{FF2B5EF4-FFF2-40B4-BE49-F238E27FC236}">
                <a16:creationId xmlns:a16="http://schemas.microsoft.com/office/drawing/2014/main" id="{D314CFF7-7E2F-429F-8E97-265F98958D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60338" y="-168275"/>
            <a:ext cx="3819526" cy="2300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0" name="スライド番号プレースホルダー 3">
            <a:extLst>
              <a:ext uri="{FF2B5EF4-FFF2-40B4-BE49-F238E27FC236}">
                <a16:creationId xmlns:a16="http://schemas.microsoft.com/office/drawing/2014/main" id="{1000B5FE-76BA-45AF-8932-A3BF9B2D863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fld id="{BDC7AD9B-4859-4EC0-80B0-E9D7EC8C4BBA}" type="slidenum">
              <a:rPr lang="en-US" altLang="ja-JP" sz="2000"/>
              <a:pPr/>
              <a:t>1</a:t>
            </a:fld>
            <a:endParaRPr lang="en-US" altLang="ja-JP" sz="2000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BE92DE69-988D-486D-9766-E10E597437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95388" y="3725863"/>
            <a:ext cx="7634287" cy="2247900"/>
          </a:xfrm>
          <a:prstGeom prst="rect">
            <a:avLst/>
          </a:prstGeom>
          <a:noFill/>
          <a:ln>
            <a:noFill/>
          </a:ln>
        </p:spPr>
        <p:txBody>
          <a:bodyPr wrap="none"/>
          <a:lstStyle>
            <a:lvl1pPr>
              <a:spcBef>
                <a:spcPct val="20000"/>
              </a:spcBef>
              <a:buClr>
                <a:schemeClr val="accent1"/>
              </a:buClr>
              <a:buSzPct val="80000"/>
              <a:buFont typeface="Wingdings" pitchFamily="2" charset="2"/>
              <a:buChar char="n"/>
              <a:defRPr kumimoji="1"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ja-JP" altLang="en-US" sz="4000" b="1" dirty="0">
                <a:solidFill>
                  <a:schemeClr val="accent6">
                    <a:lumMod val="75000"/>
                  </a:schemeClr>
                </a:solidFill>
                <a:latin typeface="+mn-ea"/>
                <a:ea typeface="+mn-ea"/>
              </a:rPr>
              <a:t>～　こころのモヤモヤを</a:t>
            </a:r>
            <a:endParaRPr lang="en-US" altLang="ja-JP" sz="4000" b="1" dirty="0">
              <a:solidFill>
                <a:schemeClr val="accent6">
                  <a:lumMod val="75000"/>
                </a:schemeClr>
              </a:solidFill>
              <a:latin typeface="+mn-ea"/>
              <a:ea typeface="+mn-ea"/>
            </a:endParaRPr>
          </a:p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ja-JP" altLang="en-US" sz="4000" b="1" dirty="0">
                <a:solidFill>
                  <a:schemeClr val="accent6">
                    <a:lumMod val="75000"/>
                  </a:schemeClr>
                </a:solidFill>
                <a:latin typeface="+mn-ea"/>
                <a:ea typeface="+mn-ea"/>
              </a:rPr>
              <a:t>すっきりさせるには？　～</a:t>
            </a:r>
            <a:endParaRPr lang="en-US" altLang="ja-JP" sz="4000" b="1" dirty="0">
              <a:solidFill>
                <a:schemeClr val="accent6">
                  <a:lumMod val="75000"/>
                </a:schemeClr>
              </a:solidFill>
              <a:latin typeface="+mn-ea"/>
              <a:ea typeface="+mn-ea"/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endParaRPr lang="en-US" altLang="ja-JP" sz="4400" b="1" dirty="0">
              <a:solidFill>
                <a:schemeClr val="accent6">
                  <a:lumMod val="75000"/>
                </a:schemeClr>
              </a:solidFill>
              <a:latin typeface="+mn-ea"/>
              <a:ea typeface="+mn-ea"/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ja-JP" altLang="en-US" sz="4000" b="1" dirty="0">
                <a:solidFill>
                  <a:schemeClr val="tx2"/>
                </a:solidFill>
                <a:latin typeface="+mn-ea"/>
                <a:ea typeface="+mn-ea"/>
              </a:rPr>
              <a:t>○○小学校△△委員会</a:t>
            </a:r>
            <a:endParaRPr lang="en-US" altLang="ja-JP" sz="4000" b="1" dirty="0">
              <a:solidFill>
                <a:schemeClr val="tx2"/>
              </a:solidFill>
              <a:latin typeface="+mn-ea"/>
              <a:ea typeface="+mn-ea"/>
            </a:endParaRPr>
          </a:p>
        </p:txBody>
      </p:sp>
      <p:sp>
        <p:nvSpPr>
          <p:cNvPr id="4102" name="Text Box 5">
            <a:extLst>
              <a:ext uri="{FF2B5EF4-FFF2-40B4-BE49-F238E27FC236}">
                <a16:creationId xmlns:a16="http://schemas.microsoft.com/office/drawing/2014/main" id="{9ACF04B7-7F10-4BA7-80AA-14F4C82744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5678" y="1353577"/>
            <a:ext cx="7921625" cy="1939925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defRPr/>
            </a:pPr>
            <a:r>
              <a:rPr lang="ja-JP" altLang="en-US" sz="60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gradFill flip="none" rotWithShape="1">
                  <a:gsLst>
                    <a:gs pos="0">
                      <a:schemeClr val="bg1">
                        <a:lumMod val="85000"/>
                      </a:schemeClr>
                    </a:gs>
                    <a:gs pos="74000">
                      <a:schemeClr val="bg1">
                        <a:lumMod val="50000"/>
                      </a:schemeClr>
                    </a:gs>
                    <a:gs pos="83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95000"/>
                        <a:lumOff val="5000"/>
                      </a:schemeClr>
                    </a:gs>
                  </a:gsLst>
                  <a:lin ang="18900000" scaled="1"/>
                  <a:tileRect/>
                </a:grad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ＤＨＰ特太ゴシック体" panose="020B0500000000000000" pitchFamily="50" charset="-128"/>
                <a:ea typeface="ＤＨＰ特太ゴシック体" panose="020B0500000000000000" pitchFamily="50" charset="-128"/>
              </a:rPr>
              <a:t>モヤモヤ</a:t>
            </a:r>
            <a:endParaRPr lang="en-US" altLang="ja-JP" sz="6000" b="1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gradFill flip="none" rotWithShape="1">
                <a:gsLst>
                  <a:gs pos="0">
                    <a:schemeClr val="bg1">
                      <a:lumMod val="85000"/>
                    </a:schemeClr>
                  </a:gs>
                  <a:gs pos="74000">
                    <a:schemeClr val="bg1">
                      <a:lumMod val="50000"/>
                    </a:schemeClr>
                  </a:gs>
                  <a:gs pos="83000">
                    <a:schemeClr val="tx1">
                      <a:lumMod val="75000"/>
                      <a:lumOff val="25000"/>
                    </a:schemeClr>
                  </a:gs>
                  <a:gs pos="100000">
                    <a:schemeClr val="tx1">
                      <a:lumMod val="95000"/>
                      <a:lumOff val="5000"/>
                    </a:schemeClr>
                  </a:gs>
                </a:gsLst>
                <a:lin ang="18900000" scaled="1"/>
                <a:tileRect/>
              </a:gradFill>
              <a:effectLst>
                <a:innerShdw blurRad="177800">
                  <a:schemeClr val="accent3">
                    <a:lumMod val="50000"/>
                  </a:schemeClr>
                </a:innerShdw>
              </a:effectLst>
              <a:latin typeface="ＤＨＰ特太ゴシック体" panose="020B0500000000000000" pitchFamily="50" charset="-128"/>
              <a:ea typeface="ＤＨＰ特太ゴシック体" panose="020B0500000000000000" pitchFamily="50" charset="-128"/>
            </a:endParaRPr>
          </a:p>
          <a:p>
            <a:pPr algn="ctr" eaLnBrk="1" hangingPunct="1">
              <a:defRPr/>
            </a:pPr>
            <a:r>
              <a:rPr lang="ja-JP" altLang="en-US" sz="6000" b="1" dirty="0">
                <a:ln w="25400">
                  <a:solidFill>
                    <a:schemeClr val="accent2"/>
                  </a:solidFill>
                  <a:prstDash val="solid"/>
                </a:ln>
                <a:gradFill flip="none" rotWithShape="1">
                  <a:gsLst>
                    <a:gs pos="0">
                      <a:schemeClr val="accent2">
                        <a:lumMod val="67000"/>
                      </a:schemeClr>
                    </a:gs>
                    <a:gs pos="25000">
                      <a:schemeClr val="accent2">
                        <a:lumMod val="97000"/>
                        <a:lumOff val="3000"/>
                      </a:schemeClr>
                    </a:gs>
                    <a:gs pos="100000">
                      <a:schemeClr val="accent2">
                        <a:lumMod val="60000"/>
                        <a:lumOff val="40000"/>
                      </a:schemeClr>
                    </a:gs>
                  </a:gsLst>
                  <a:lin ang="2700000" scaled="1"/>
                  <a:tileRect/>
                </a:gradFill>
                <a:latin typeface="ＤＨＰ特太ゴシック体" panose="020B0500000000000000" pitchFamily="50" charset="-128"/>
                <a:ea typeface="ＤＨＰ特太ゴシック体" panose="020B0500000000000000" pitchFamily="50" charset="-128"/>
              </a:rPr>
              <a:t>すっきり</a:t>
            </a:r>
            <a:r>
              <a:rPr lang="ja-JP" altLang="en-US" sz="6000" b="1" dirty="0">
                <a:ln w="22225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  <a:alpha val="56000"/>
                  </a:schemeClr>
                </a:solidFill>
                <a:latin typeface="ＤＨＰ特太ゴシック体" panose="020B0500000000000000" pitchFamily="50" charset="-128"/>
                <a:ea typeface="ＤＨＰ特太ゴシック体" panose="020B0500000000000000" pitchFamily="50" charset="-128"/>
              </a:rPr>
              <a:t>集会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図 24">
            <a:extLst>
              <a:ext uri="{FF2B5EF4-FFF2-40B4-BE49-F238E27FC236}">
                <a16:creationId xmlns:a16="http://schemas.microsoft.com/office/drawing/2014/main" id="{45B3818D-9182-472A-83FF-E1F13ED367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25875" y="3816350"/>
            <a:ext cx="2327275" cy="3135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38" name="図 2">
            <a:extLst>
              <a:ext uri="{FF2B5EF4-FFF2-40B4-BE49-F238E27FC236}">
                <a16:creationId xmlns:a16="http://schemas.microsoft.com/office/drawing/2014/main" id="{A036BD25-9289-48D6-9C34-DEFAA3E0A2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98700" y="3567113"/>
            <a:ext cx="4564063" cy="3879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5B04E506-28CB-4B50-A3AF-B97E59D32B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68650" y="2660650"/>
            <a:ext cx="3552825" cy="424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EFFAA799-DFF3-45F1-A090-385C7EF976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81413" y="3494088"/>
            <a:ext cx="2609850" cy="3516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図 1">
            <a:extLst>
              <a:ext uri="{FF2B5EF4-FFF2-40B4-BE49-F238E27FC236}">
                <a16:creationId xmlns:a16="http://schemas.microsoft.com/office/drawing/2014/main" id="{EA39BA80-E96A-4AB3-92A7-75B3E6BF26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68713" y="3597275"/>
            <a:ext cx="2593975" cy="349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図 21">
            <a:extLst>
              <a:ext uri="{FF2B5EF4-FFF2-40B4-BE49-F238E27FC236}">
                <a16:creationId xmlns:a16="http://schemas.microsoft.com/office/drawing/2014/main" id="{E676E431-2393-4B5B-9476-F0D7EE3F16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36963" y="3590925"/>
            <a:ext cx="2593975" cy="3495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図 10">
            <a:extLst>
              <a:ext uri="{FF2B5EF4-FFF2-40B4-BE49-F238E27FC236}">
                <a16:creationId xmlns:a16="http://schemas.microsoft.com/office/drawing/2014/main" id="{DD10D54C-79C7-439E-B527-F37F3F2797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009106" y="3584575"/>
            <a:ext cx="3898900" cy="3898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9" name="スライド番号プレースホルダー 1">
            <a:extLst>
              <a:ext uri="{FF2B5EF4-FFF2-40B4-BE49-F238E27FC236}">
                <a16:creationId xmlns:a16="http://schemas.microsoft.com/office/drawing/2014/main" id="{BEE1C0EB-DC24-42E8-993C-A5B99EE6AA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fld id="{DD99BC2D-662B-4E45-917A-0120D046C5E6}" type="slidenum">
              <a:rPr lang="en-US" altLang="ja-JP" sz="2000"/>
              <a:pPr/>
              <a:t>2</a:t>
            </a:fld>
            <a:endParaRPr lang="en-US" altLang="ja-JP" sz="2000"/>
          </a:p>
        </p:txBody>
      </p:sp>
      <p:sp>
        <p:nvSpPr>
          <p:cNvPr id="10" name="雲形吹き出し 3">
            <a:extLst>
              <a:ext uri="{FF2B5EF4-FFF2-40B4-BE49-F238E27FC236}">
                <a16:creationId xmlns:a16="http://schemas.microsoft.com/office/drawing/2014/main" id="{E609744B-3528-4F8B-9D3B-D7997A26EED7}"/>
              </a:ext>
            </a:extLst>
          </p:cNvPr>
          <p:cNvSpPr/>
          <p:nvPr/>
        </p:nvSpPr>
        <p:spPr>
          <a:xfrm>
            <a:off x="4508500" y="1255713"/>
            <a:ext cx="5335588" cy="2732087"/>
          </a:xfrm>
          <a:prstGeom prst="cloudCallout">
            <a:avLst>
              <a:gd name="adj1" fmla="val -35251"/>
              <a:gd name="adj2" fmla="val 58787"/>
            </a:avLst>
          </a:prstGeom>
          <a:solidFill>
            <a:schemeClr val="accent1">
              <a:lumMod val="40000"/>
              <a:lumOff val="60000"/>
              <a:alpha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ja-JP" altLang="en-US" sz="4000" dirty="0">
                <a:solidFill>
                  <a:srgbClr val="FF0000"/>
                </a:solidFill>
              </a:rPr>
              <a:t>あたまにきた！</a:t>
            </a:r>
            <a:endParaRPr lang="ja-JP" altLang="en-US" sz="4000" dirty="0">
              <a:solidFill>
                <a:schemeClr val="tx1"/>
              </a:solidFill>
            </a:endParaRPr>
          </a:p>
        </p:txBody>
      </p:sp>
      <p:sp>
        <p:nvSpPr>
          <p:cNvPr id="7" name="雲形吹き出し 6">
            <a:extLst>
              <a:ext uri="{FF2B5EF4-FFF2-40B4-BE49-F238E27FC236}">
                <a16:creationId xmlns:a16="http://schemas.microsoft.com/office/drawing/2014/main" id="{26582102-DF51-415E-9AE0-1A85D8BA408D}"/>
              </a:ext>
            </a:extLst>
          </p:cNvPr>
          <p:cNvSpPr/>
          <p:nvPr/>
        </p:nvSpPr>
        <p:spPr>
          <a:xfrm>
            <a:off x="-454025" y="3262313"/>
            <a:ext cx="4164013" cy="1874837"/>
          </a:xfrm>
          <a:prstGeom prst="cloudCallout">
            <a:avLst>
              <a:gd name="adj1" fmla="val 51047"/>
              <a:gd name="adj2" fmla="val 2076"/>
            </a:avLst>
          </a:prstGeom>
          <a:solidFill>
            <a:schemeClr val="accent1">
              <a:lumMod val="40000"/>
              <a:lumOff val="60000"/>
              <a:alpha val="7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4400" dirty="0">
                <a:solidFill>
                  <a:srgbClr val="FF0000"/>
                </a:solidFill>
              </a:rPr>
              <a:t>こまった・・</a:t>
            </a:r>
            <a:endParaRPr lang="ja-JP" altLang="en-US" sz="4400" dirty="0">
              <a:solidFill>
                <a:schemeClr val="tx1"/>
              </a:solidFill>
            </a:endParaRPr>
          </a:p>
        </p:txBody>
      </p:sp>
      <p:sp>
        <p:nvSpPr>
          <p:cNvPr id="4" name="雲形吹き出し 3">
            <a:extLst>
              <a:ext uri="{FF2B5EF4-FFF2-40B4-BE49-F238E27FC236}">
                <a16:creationId xmlns:a16="http://schemas.microsoft.com/office/drawing/2014/main" id="{99CC5C88-9BD4-4B93-AEC4-823C7751F9B7}"/>
              </a:ext>
            </a:extLst>
          </p:cNvPr>
          <p:cNvSpPr/>
          <p:nvPr/>
        </p:nvSpPr>
        <p:spPr>
          <a:xfrm>
            <a:off x="5913438" y="2963863"/>
            <a:ext cx="5132387" cy="2006600"/>
          </a:xfrm>
          <a:prstGeom prst="cloudCallout">
            <a:avLst>
              <a:gd name="adj1" fmla="val -53748"/>
              <a:gd name="adj2" fmla="val 4852"/>
            </a:avLst>
          </a:prstGeom>
          <a:solidFill>
            <a:schemeClr val="accent1">
              <a:lumMod val="40000"/>
              <a:lumOff val="60000"/>
              <a:alpha val="8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ja-JP" altLang="en-US" sz="4000" dirty="0">
                <a:solidFill>
                  <a:srgbClr val="FF0000"/>
                </a:solidFill>
              </a:rPr>
              <a:t>いやだなぁ・・・</a:t>
            </a:r>
            <a:endParaRPr lang="ja-JP" altLang="en-US" sz="4000" dirty="0">
              <a:solidFill>
                <a:schemeClr val="tx1"/>
              </a:solidFill>
            </a:endParaRPr>
          </a:p>
        </p:txBody>
      </p:sp>
      <p:sp>
        <p:nvSpPr>
          <p:cNvPr id="8" name="雲形吹き出し 3">
            <a:extLst>
              <a:ext uri="{FF2B5EF4-FFF2-40B4-BE49-F238E27FC236}">
                <a16:creationId xmlns:a16="http://schemas.microsoft.com/office/drawing/2014/main" id="{F0374A20-33BE-4A44-9FAE-E791B966FAEA}"/>
              </a:ext>
            </a:extLst>
          </p:cNvPr>
          <p:cNvSpPr/>
          <p:nvPr/>
        </p:nvSpPr>
        <p:spPr>
          <a:xfrm>
            <a:off x="-373063" y="4949825"/>
            <a:ext cx="3687763" cy="1944688"/>
          </a:xfrm>
          <a:prstGeom prst="cloudCallout">
            <a:avLst>
              <a:gd name="adj1" fmla="val 62637"/>
              <a:gd name="adj2" fmla="val -78529"/>
            </a:avLst>
          </a:prstGeom>
          <a:solidFill>
            <a:schemeClr val="accent1">
              <a:lumMod val="40000"/>
              <a:lumOff val="60000"/>
              <a:alpha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ja-JP" altLang="en-US" sz="3600" dirty="0">
                <a:solidFill>
                  <a:srgbClr val="FF0000"/>
                </a:solidFill>
              </a:rPr>
              <a:t>さびしい・・</a:t>
            </a:r>
          </a:p>
        </p:txBody>
      </p:sp>
      <p:sp>
        <p:nvSpPr>
          <p:cNvPr id="9" name="雲形吹き出し 3">
            <a:extLst>
              <a:ext uri="{FF2B5EF4-FFF2-40B4-BE49-F238E27FC236}">
                <a16:creationId xmlns:a16="http://schemas.microsoft.com/office/drawing/2014/main" id="{7A0836E1-30BC-40A3-8EE3-B02B8D0298F9}"/>
              </a:ext>
            </a:extLst>
          </p:cNvPr>
          <p:cNvSpPr/>
          <p:nvPr/>
        </p:nvSpPr>
        <p:spPr>
          <a:xfrm>
            <a:off x="6253163" y="5256213"/>
            <a:ext cx="4692650" cy="1944687"/>
          </a:xfrm>
          <a:prstGeom prst="cloudCallout">
            <a:avLst>
              <a:gd name="adj1" fmla="val -62462"/>
              <a:gd name="adj2" fmla="val -105319"/>
            </a:avLst>
          </a:prstGeom>
          <a:solidFill>
            <a:schemeClr val="accent1">
              <a:lumMod val="40000"/>
              <a:lumOff val="60000"/>
              <a:alpha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ja-JP" altLang="en-US" sz="4400" dirty="0">
                <a:solidFill>
                  <a:srgbClr val="FF0000"/>
                </a:solidFill>
              </a:rPr>
              <a:t>かなしい・・・</a:t>
            </a:r>
            <a:endParaRPr lang="ja-JP" altLang="en-US" sz="4400" dirty="0">
              <a:solidFill>
                <a:schemeClr val="tx1"/>
              </a:solidFill>
            </a:endParaRPr>
          </a:p>
        </p:txBody>
      </p:sp>
      <p:sp>
        <p:nvSpPr>
          <p:cNvPr id="12" name="雲形吹き出し 3">
            <a:extLst>
              <a:ext uri="{FF2B5EF4-FFF2-40B4-BE49-F238E27FC236}">
                <a16:creationId xmlns:a16="http://schemas.microsoft.com/office/drawing/2014/main" id="{D17E1821-44E9-49A9-9F26-4707DA2C0398}"/>
              </a:ext>
            </a:extLst>
          </p:cNvPr>
          <p:cNvSpPr/>
          <p:nvPr/>
        </p:nvSpPr>
        <p:spPr>
          <a:xfrm>
            <a:off x="-171450" y="1277938"/>
            <a:ext cx="4564063" cy="2386012"/>
          </a:xfrm>
          <a:prstGeom prst="cloudCallout">
            <a:avLst>
              <a:gd name="adj1" fmla="val 40813"/>
              <a:gd name="adj2" fmla="val 50997"/>
            </a:avLst>
          </a:prstGeom>
          <a:solidFill>
            <a:schemeClr val="accent1">
              <a:lumMod val="40000"/>
              <a:lumOff val="60000"/>
              <a:alpha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ja-JP" altLang="en-US" dirty="0">
                <a:solidFill>
                  <a:srgbClr val="FF0000"/>
                </a:solidFill>
              </a:rPr>
              <a:t>　　　どうしたら</a:t>
            </a:r>
            <a:endParaRPr lang="en-US" altLang="ja-JP" dirty="0">
              <a:solidFill>
                <a:srgbClr val="FF0000"/>
              </a:solidFill>
            </a:endParaRPr>
          </a:p>
          <a:p>
            <a:pPr>
              <a:defRPr/>
            </a:pPr>
            <a:r>
              <a:rPr lang="ja-JP" altLang="en-US" dirty="0">
                <a:solidFill>
                  <a:srgbClr val="FF0000"/>
                </a:solidFill>
              </a:rPr>
              <a:t>　　　いいだろう・・・</a:t>
            </a:r>
          </a:p>
        </p:txBody>
      </p:sp>
      <p:sp>
        <p:nvSpPr>
          <p:cNvPr id="9218" name="Rectangle 2050">
            <a:extLst>
              <a:ext uri="{FF2B5EF4-FFF2-40B4-BE49-F238E27FC236}">
                <a16:creationId xmlns:a16="http://schemas.microsoft.com/office/drawing/2014/main" id="{2671829D-DA52-40E6-9683-AF4D952D9B4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85825" y="260350"/>
            <a:ext cx="8132763" cy="1855788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ja-JP" altLang="en-US" sz="5400" b="1" dirty="0">
                <a:latin typeface="+mn-ea"/>
                <a:ea typeface="+mn-ea"/>
              </a:rPr>
              <a:t>なやみや心配なことがふえるとどうなるかな？</a:t>
            </a:r>
          </a:p>
        </p:txBody>
      </p:sp>
      <p:sp>
        <p:nvSpPr>
          <p:cNvPr id="14" name="雲形吹き出し 3">
            <a:extLst>
              <a:ext uri="{FF2B5EF4-FFF2-40B4-BE49-F238E27FC236}">
                <a16:creationId xmlns:a16="http://schemas.microsoft.com/office/drawing/2014/main" id="{26C73E35-A914-4176-97C2-3C40A94AA868}"/>
              </a:ext>
            </a:extLst>
          </p:cNvPr>
          <p:cNvSpPr/>
          <p:nvPr/>
        </p:nvSpPr>
        <p:spPr>
          <a:xfrm>
            <a:off x="-1093788" y="2686050"/>
            <a:ext cx="4565651" cy="2386013"/>
          </a:xfrm>
          <a:prstGeom prst="cloudCallout">
            <a:avLst>
              <a:gd name="adj1" fmla="val 53013"/>
              <a:gd name="adj2" fmla="val -4438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ja-JP" altLang="en-US" dirty="0">
                <a:solidFill>
                  <a:srgbClr val="FF0000"/>
                </a:solidFill>
              </a:rPr>
              <a:t>　　　どうしたら</a:t>
            </a:r>
            <a:endParaRPr lang="en-US" altLang="ja-JP" dirty="0">
              <a:solidFill>
                <a:srgbClr val="FF0000"/>
              </a:solidFill>
            </a:endParaRPr>
          </a:p>
          <a:p>
            <a:pPr>
              <a:defRPr/>
            </a:pPr>
            <a:r>
              <a:rPr lang="ja-JP" altLang="en-US" dirty="0">
                <a:solidFill>
                  <a:srgbClr val="FF0000"/>
                </a:solidFill>
              </a:rPr>
              <a:t>　　　いいだろう・・・</a:t>
            </a:r>
          </a:p>
        </p:txBody>
      </p:sp>
      <p:sp>
        <p:nvSpPr>
          <p:cNvPr id="15" name="雲形吹き出し 3">
            <a:extLst>
              <a:ext uri="{FF2B5EF4-FFF2-40B4-BE49-F238E27FC236}">
                <a16:creationId xmlns:a16="http://schemas.microsoft.com/office/drawing/2014/main" id="{D0340AA5-96DA-4F30-BF8C-25756C04A988}"/>
              </a:ext>
            </a:extLst>
          </p:cNvPr>
          <p:cNvSpPr/>
          <p:nvPr/>
        </p:nvSpPr>
        <p:spPr>
          <a:xfrm>
            <a:off x="6197600" y="4497388"/>
            <a:ext cx="4564063" cy="2386012"/>
          </a:xfrm>
          <a:prstGeom prst="cloudCallout">
            <a:avLst>
              <a:gd name="adj1" fmla="val -57866"/>
              <a:gd name="adj2" fmla="val -30980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ja-JP" altLang="en-US" dirty="0">
                <a:solidFill>
                  <a:srgbClr val="FF0000"/>
                </a:solidFill>
              </a:rPr>
              <a:t>　　　どうしたら</a:t>
            </a:r>
            <a:endParaRPr lang="en-US" altLang="ja-JP" dirty="0">
              <a:solidFill>
                <a:srgbClr val="FF0000"/>
              </a:solidFill>
            </a:endParaRPr>
          </a:p>
          <a:p>
            <a:pPr>
              <a:defRPr/>
            </a:pPr>
            <a:r>
              <a:rPr lang="ja-JP" altLang="en-US" dirty="0">
                <a:solidFill>
                  <a:srgbClr val="FF0000"/>
                </a:solidFill>
              </a:rPr>
              <a:t>　　　いいだろう・・・</a:t>
            </a:r>
          </a:p>
        </p:txBody>
      </p:sp>
      <p:sp>
        <p:nvSpPr>
          <p:cNvPr id="16" name="雲形吹き出し 3">
            <a:extLst>
              <a:ext uri="{FF2B5EF4-FFF2-40B4-BE49-F238E27FC236}">
                <a16:creationId xmlns:a16="http://schemas.microsoft.com/office/drawing/2014/main" id="{450B313D-3934-42E8-9BA1-33F76FCE6420}"/>
              </a:ext>
            </a:extLst>
          </p:cNvPr>
          <p:cNvSpPr/>
          <p:nvPr/>
        </p:nvSpPr>
        <p:spPr>
          <a:xfrm>
            <a:off x="5262563" y="352425"/>
            <a:ext cx="4564062" cy="2386013"/>
          </a:xfrm>
          <a:prstGeom prst="cloudCallout">
            <a:avLst>
              <a:gd name="adj1" fmla="val -47979"/>
              <a:gd name="adj2" fmla="val 86838"/>
            </a:avLst>
          </a:prstGeom>
          <a:solidFill>
            <a:schemeClr val="accent1">
              <a:lumMod val="40000"/>
              <a:lumOff val="60000"/>
              <a:alpha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ja-JP" altLang="en-US" dirty="0">
                <a:solidFill>
                  <a:srgbClr val="FF0000"/>
                </a:solidFill>
              </a:rPr>
              <a:t>　　　どうしたら</a:t>
            </a:r>
            <a:endParaRPr lang="en-US" altLang="ja-JP" dirty="0">
              <a:solidFill>
                <a:srgbClr val="FF0000"/>
              </a:solidFill>
            </a:endParaRPr>
          </a:p>
          <a:p>
            <a:pPr>
              <a:defRPr/>
            </a:pPr>
            <a:r>
              <a:rPr lang="ja-JP" altLang="en-US" dirty="0">
                <a:solidFill>
                  <a:srgbClr val="FF0000"/>
                </a:solidFill>
              </a:rPr>
              <a:t>　　　いいだろう・・・</a:t>
            </a:r>
          </a:p>
        </p:txBody>
      </p:sp>
      <p:sp>
        <p:nvSpPr>
          <p:cNvPr id="17" name="雲形吹き出し 3">
            <a:extLst>
              <a:ext uri="{FF2B5EF4-FFF2-40B4-BE49-F238E27FC236}">
                <a16:creationId xmlns:a16="http://schemas.microsoft.com/office/drawing/2014/main" id="{75C0A111-9D67-4520-815A-2571C2B814A2}"/>
              </a:ext>
            </a:extLst>
          </p:cNvPr>
          <p:cNvSpPr/>
          <p:nvPr/>
        </p:nvSpPr>
        <p:spPr>
          <a:xfrm>
            <a:off x="2840038" y="1320800"/>
            <a:ext cx="4564062" cy="2386013"/>
          </a:xfrm>
          <a:prstGeom prst="cloudCallout">
            <a:avLst>
              <a:gd name="adj1" fmla="val -8163"/>
              <a:gd name="adj2" fmla="val 38115"/>
            </a:avLst>
          </a:prstGeom>
          <a:solidFill>
            <a:schemeClr val="accent1">
              <a:lumMod val="40000"/>
              <a:lumOff val="60000"/>
              <a:alpha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ja-JP" altLang="en-US" dirty="0">
                <a:solidFill>
                  <a:srgbClr val="FF0000"/>
                </a:solidFill>
              </a:rPr>
              <a:t>　　　どうしたら</a:t>
            </a:r>
            <a:endParaRPr lang="en-US" altLang="ja-JP" dirty="0">
              <a:solidFill>
                <a:srgbClr val="FF0000"/>
              </a:solidFill>
            </a:endParaRPr>
          </a:p>
          <a:p>
            <a:pPr>
              <a:defRPr/>
            </a:pPr>
            <a:r>
              <a:rPr lang="ja-JP" altLang="en-US" dirty="0">
                <a:solidFill>
                  <a:srgbClr val="FF0000"/>
                </a:solidFill>
              </a:rPr>
              <a:t>　　　いいだろう・・・</a:t>
            </a:r>
          </a:p>
        </p:txBody>
      </p:sp>
      <p:sp>
        <p:nvSpPr>
          <p:cNvPr id="18" name="雲形吹き出し 3">
            <a:extLst>
              <a:ext uri="{FF2B5EF4-FFF2-40B4-BE49-F238E27FC236}">
                <a16:creationId xmlns:a16="http://schemas.microsoft.com/office/drawing/2014/main" id="{2A5CD1D3-FC0F-4F77-B23C-77E583197D99}"/>
              </a:ext>
            </a:extLst>
          </p:cNvPr>
          <p:cNvSpPr/>
          <p:nvPr/>
        </p:nvSpPr>
        <p:spPr>
          <a:xfrm>
            <a:off x="6080125" y="2444750"/>
            <a:ext cx="4564063" cy="2386013"/>
          </a:xfrm>
          <a:prstGeom prst="cloudCallout">
            <a:avLst>
              <a:gd name="adj1" fmla="val -60071"/>
              <a:gd name="adj2" fmla="val 36118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ja-JP" altLang="en-US" dirty="0">
                <a:solidFill>
                  <a:srgbClr val="FF0000"/>
                </a:solidFill>
              </a:rPr>
              <a:t>　　　どうしたら</a:t>
            </a:r>
            <a:endParaRPr lang="en-US" altLang="ja-JP" dirty="0">
              <a:solidFill>
                <a:srgbClr val="FF0000"/>
              </a:solidFill>
            </a:endParaRPr>
          </a:p>
          <a:p>
            <a:pPr>
              <a:defRPr/>
            </a:pPr>
            <a:r>
              <a:rPr lang="ja-JP" altLang="en-US" dirty="0">
                <a:solidFill>
                  <a:srgbClr val="FF0000"/>
                </a:solidFill>
              </a:rPr>
              <a:t>　　　いいだろう・・・</a:t>
            </a:r>
          </a:p>
        </p:txBody>
      </p:sp>
      <p:sp>
        <p:nvSpPr>
          <p:cNvPr id="19" name="雲形吹き出し 3">
            <a:extLst>
              <a:ext uri="{FF2B5EF4-FFF2-40B4-BE49-F238E27FC236}">
                <a16:creationId xmlns:a16="http://schemas.microsoft.com/office/drawing/2014/main" id="{5755D28C-6D0B-4413-99C9-C16F5A9F0280}"/>
              </a:ext>
            </a:extLst>
          </p:cNvPr>
          <p:cNvSpPr/>
          <p:nvPr/>
        </p:nvSpPr>
        <p:spPr>
          <a:xfrm>
            <a:off x="-950913" y="4724400"/>
            <a:ext cx="4564063" cy="2387600"/>
          </a:xfrm>
          <a:prstGeom prst="cloudCallout">
            <a:avLst>
              <a:gd name="adj1" fmla="val 48422"/>
              <a:gd name="adj2" fmla="val -65507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ja-JP" altLang="en-US" dirty="0">
                <a:solidFill>
                  <a:srgbClr val="FF0000"/>
                </a:solidFill>
              </a:rPr>
              <a:t>　　　どうしたら</a:t>
            </a:r>
            <a:endParaRPr lang="en-US" altLang="ja-JP" dirty="0">
              <a:solidFill>
                <a:srgbClr val="FF0000"/>
              </a:solidFill>
            </a:endParaRPr>
          </a:p>
          <a:p>
            <a:pPr>
              <a:defRPr/>
            </a:pPr>
            <a:r>
              <a:rPr lang="ja-JP" altLang="en-US" dirty="0">
                <a:solidFill>
                  <a:srgbClr val="FF0000"/>
                </a:solidFill>
              </a:rPr>
              <a:t>　　　いいだろう・・・</a:t>
            </a:r>
          </a:p>
        </p:txBody>
      </p:sp>
      <p:sp>
        <p:nvSpPr>
          <p:cNvPr id="15383" name="テキスト ボックス 2">
            <a:extLst>
              <a:ext uri="{FF2B5EF4-FFF2-40B4-BE49-F238E27FC236}">
                <a16:creationId xmlns:a16="http://schemas.microsoft.com/office/drawing/2014/main" id="{14ADD882-72FF-48A3-A80A-72A542A2F2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79825" y="-23813"/>
            <a:ext cx="1944688" cy="523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r>
              <a:rPr lang="ja-JP" altLang="en-US"/>
              <a:t>しんぱい</a:t>
            </a:r>
          </a:p>
        </p:txBody>
      </p:sp>
      <p:sp>
        <p:nvSpPr>
          <p:cNvPr id="13" name="雲形吹き出し 3">
            <a:extLst>
              <a:ext uri="{FF2B5EF4-FFF2-40B4-BE49-F238E27FC236}">
                <a16:creationId xmlns:a16="http://schemas.microsoft.com/office/drawing/2014/main" id="{DF00AF17-2025-4080-848E-5EC28B9A2E57}"/>
              </a:ext>
            </a:extLst>
          </p:cNvPr>
          <p:cNvSpPr/>
          <p:nvPr/>
        </p:nvSpPr>
        <p:spPr>
          <a:xfrm>
            <a:off x="-1484313" y="-619125"/>
            <a:ext cx="12130088" cy="4502150"/>
          </a:xfrm>
          <a:prstGeom prst="cloudCallout">
            <a:avLst>
              <a:gd name="adj1" fmla="val 461"/>
              <a:gd name="adj2" fmla="val 59650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8000" dirty="0">
                <a:solidFill>
                  <a:srgbClr val="FF0000"/>
                </a:solidFill>
              </a:rPr>
              <a:t>　　　どうしよう・・・</a:t>
            </a:r>
          </a:p>
        </p:txBody>
      </p:sp>
    </p:spTree>
    <p:extLst>
      <p:ext uri="{BB962C8B-B14F-4D97-AF65-F5344CB8AC3E}">
        <p14:creationId xmlns:p14="http://schemas.microsoft.com/office/powerpoint/2010/main" val="1935666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3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5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7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7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8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8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9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2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7" grpId="0" animBg="1"/>
      <p:bldP spid="4" grpId="0" animBg="1"/>
      <p:bldP spid="8" grpId="0" animBg="1"/>
      <p:bldP spid="9" grpId="0" animBg="1"/>
      <p:bldP spid="12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1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図 19">
            <a:extLst>
              <a:ext uri="{FF2B5EF4-FFF2-40B4-BE49-F238E27FC236}">
                <a16:creationId xmlns:a16="http://schemas.microsoft.com/office/drawing/2014/main" id="{E810DFB7-6854-4C14-A1A4-AE6EEDB15D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514975" y="2399506"/>
            <a:ext cx="3559175" cy="3559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 useBgFill="1">
        <p:nvSpPr>
          <p:cNvPr id="18434" name="タイトル 1">
            <a:extLst>
              <a:ext uri="{FF2B5EF4-FFF2-40B4-BE49-F238E27FC236}">
                <a16:creationId xmlns:a16="http://schemas.microsoft.com/office/drawing/2014/main" id="{D4587CE3-1D67-4A80-87DC-1BA4C15B0D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9300" y="33338"/>
            <a:ext cx="8353425" cy="1943100"/>
          </a:xfrm>
          <a:ln>
            <a:solidFill>
              <a:schemeClr val="bg1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ja-JP" altLang="en-US" sz="6000" b="1"/>
              <a:t>モヤモヤは、どんどん黒に近づいていく。</a:t>
            </a:r>
          </a:p>
        </p:txBody>
      </p:sp>
      <p:sp>
        <p:nvSpPr>
          <p:cNvPr id="19460" name="スライド番号プレースホルダー 1">
            <a:extLst>
              <a:ext uri="{FF2B5EF4-FFF2-40B4-BE49-F238E27FC236}">
                <a16:creationId xmlns:a16="http://schemas.microsoft.com/office/drawing/2014/main" id="{5E72E58C-8709-4714-8FB4-3D02195434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fld id="{8BF0E89A-B1E8-4DD0-832D-27621993CFF7}" type="slidenum">
              <a:rPr lang="en-US" altLang="ja-JP" sz="2000"/>
              <a:pPr/>
              <a:t>3</a:t>
            </a:fld>
            <a:endParaRPr lang="en-US" altLang="ja-JP" sz="2000"/>
          </a:p>
        </p:txBody>
      </p:sp>
      <p:sp>
        <p:nvSpPr>
          <p:cNvPr id="12" name="雲形吹き出し 3">
            <a:extLst>
              <a:ext uri="{FF2B5EF4-FFF2-40B4-BE49-F238E27FC236}">
                <a16:creationId xmlns:a16="http://schemas.microsoft.com/office/drawing/2014/main" id="{C977B130-8EC5-4F96-95B7-755029AF7269}"/>
              </a:ext>
            </a:extLst>
          </p:cNvPr>
          <p:cNvSpPr/>
          <p:nvPr/>
        </p:nvSpPr>
        <p:spPr>
          <a:xfrm>
            <a:off x="125413" y="1868488"/>
            <a:ext cx="6315075" cy="3621087"/>
          </a:xfrm>
          <a:prstGeom prst="cloudCallout">
            <a:avLst>
              <a:gd name="adj1" fmla="val 65641"/>
              <a:gd name="adj2" fmla="val 11942"/>
            </a:avLst>
          </a:prstGeom>
          <a:solidFill>
            <a:schemeClr val="tx1">
              <a:lumMod val="75000"/>
              <a:lumOff val="25000"/>
              <a:alpha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ja-JP" altLang="en-US" sz="5400" dirty="0">
                <a:solidFill>
                  <a:schemeClr val="bg1"/>
                </a:solidFill>
                <a:latin typeface="AR P隷書体M" panose="03000600000000000000" pitchFamily="66" charset="-128"/>
                <a:ea typeface="AR P隷書体M" panose="03000600000000000000" pitchFamily="66" charset="-128"/>
              </a:rPr>
              <a:t>気持ちが暗く</a:t>
            </a:r>
            <a:endParaRPr lang="en-US" altLang="ja-JP" sz="5400" dirty="0">
              <a:solidFill>
                <a:schemeClr val="bg1"/>
              </a:solidFill>
              <a:latin typeface="AR P隷書体M" panose="03000600000000000000" pitchFamily="66" charset="-128"/>
              <a:ea typeface="AR P隷書体M" panose="03000600000000000000" pitchFamily="66" charset="-128"/>
            </a:endParaRPr>
          </a:p>
          <a:p>
            <a:pPr>
              <a:defRPr/>
            </a:pPr>
            <a:r>
              <a:rPr lang="ja-JP" altLang="en-US" sz="5400" dirty="0">
                <a:solidFill>
                  <a:schemeClr val="bg1"/>
                </a:solidFill>
                <a:latin typeface="AR P隷書体M" panose="03000600000000000000" pitchFamily="66" charset="-128"/>
                <a:ea typeface="AR P隷書体M" panose="03000600000000000000" pitchFamily="66" charset="-128"/>
              </a:rPr>
              <a:t>なってきた・・・</a:t>
            </a:r>
            <a:endParaRPr lang="en-US" altLang="ja-JP" sz="4000" dirty="0">
              <a:solidFill>
                <a:schemeClr val="bg1"/>
              </a:solidFill>
              <a:latin typeface="AR P隷書体M" panose="03000600000000000000" pitchFamily="66" charset="-128"/>
              <a:ea typeface="AR P隷書体M" panose="03000600000000000000" pitchFamily="66" charset="-128"/>
            </a:endParaRPr>
          </a:p>
        </p:txBody>
      </p:sp>
      <p:sp>
        <p:nvSpPr>
          <p:cNvPr id="13" name="雲形吹き出し 3">
            <a:extLst>
              <a:ext uri="{FF2B5EF4-FFF2-40B4-BE49-F238E27FC236}">
                <a16:creationId xmlns:a16="http://schemas.microsoft.com/office/drawing/2014/main" id="{4E6AA2AF-8EC5-4725-8AF9-EC12697E30DA}"/>
              </a:ext>
            </a:extLst>
          </p:cNvPr>
          <p:cNvSpPr/>
          <p:nvPr/>
        </p:nvSpPr>
        <p:spPr>
          <a:xfrm>
            <a:off x="125413" y="1868488"/>
            <a:ext cx="6315075" cy="3621087"/>
          </a:xfrm>
          <a:prstGeom prst="cloudCallout">
            <a:avLst>
              <a:gd name="adj1" fmla="val 65625"/>
              <a:gd name="adj2" fmla="val 12374"/>
            </a:avLst>
          </a:prstGeom>
          <a:solidFill>
            <a:schemeClr val="tx1">
              <a:lumMod val="75000"/>
              <a:lumOff val="2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ja-JP" altLang="en-US" sz="6000" dirty="0">
                <a:solidFill>
                  <a:schemeClr val="bg1"/>
                </a:solidFill>
                <a:latin typeface="AR P隷書体M" panose="03000600000000000000" pitchFamily="66" charset="-128"/>
                <a:ea typeface="AR P隷書体M" panose="03000600000000000000" pitchFamily="66" charset="-128"/>
              </a:rPr>
              <a:t>心が重い・・・</a:t>
            </a:r>
            <a:endParaRPr lang="en-US" altLang="ja-JP" sz="4400" dirty="0">
              <a:solidFill>
                <a:schemeClr val="bg1"/>
              </a:solidFill>
              <a:latin typeface="AR P隷書体M" panose="03000600000000000000" pitchFamily="66" charset="-128"/>
              <a:ea typeface="AR P隷書体M" panose="03000600000000000000" pitchFamily="66" charset="-128"/>
            </a:endParaRPr>
          </a:p>
        </p:txBody>
      </p:sp>
      <p:sp>
        <p:nvSpPr>
          <p:cNvPr id="14" name="雲形吹き出し 3">
            <a:extLst>
              <a:ext uri="{FF2B5EF4-FFF2-40B4-BE49-F238E27FC236}">
                <a16:creationId xmlns:a16="http://schemas.microsoft.com/office/drawing/2014/main" id="{7C1094B9-02D5-4FC5-8738-6698950307A8}"/>
              </a:ext>
            </a:extLst>
          </p:cNvPr>
          <p:cNvSpPr/>
          <p:nvPr/>
        </p:nvSpPr>
        <p:spPr>
          <a:xfrm>
            <a:off x="125413" y="1866900"/>
            <a:ext cx="6315075" cy="3621088"/>
          </a:xfrm>
          <a:prstGeom prst="cloudCallout">
            <a:avLst>
              <a:gd name="adj1" fmla="val 65811"/>
              <a:gd name="adj2" fmla="val 12361"/>
            </a:avLst>
          </a:prstGeom>
          <a:solidFill>
            <a:schemeClr val="tx1">
              <a:lumMod val="95000"/>
              <a:lumOff val="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ja-JP" altLang="en-US" sz="6000" dirty="0">
                <a:solidFill>
                  <a:schemeClr val="bg1"/>
                </a:solidFill>
                <a:latin typeface="AR隷書体M" panose="03000609000000000000" pitchFamily="65" charset="-128"/>
                <a:ea typeface="AR隷書体M" panose="03000609000000000000" pitchFamily="65" charset="-128"/>
              </a:rPr>
              <a:t>もう</a:t>
            </a:r>
            <a:endParaRPr lang="en-US" altLang="ja-JP" sz="6000" dirty="0">
              <a:solidFill>
                <a:schemeClr val="bg1"/>
              </a:solidFill>
              <a:latin typeface="AR隷書体M" panose="03000609000000000000" pitchFamily="65" charset="-128"/>
              <a:ea typeface="AR隷書体M" panose="03000609000000000000" pitchFamily="65" charset="-128"/>
            </a:endParaRPr>
          </a:p>
          <a:p>
            <a:pPr>
              <a:defRPr/>
            </a:pPr>
            <a:r>
              <a:rPr lang="ja-JP" altLang="en-US" sz="6000" dirty="0">
                <a:solidFill>
                  <a:schemeClr val="bg1"/>
                </a:solidFill>
                <a:latin typeface="AR隷書体M" panose="03000609000000000000" pitchFamily="65" charset="-128"/>
                <a:ea typeface="AR隷書体M" panose="03000609000000000000" pitchFamily="65" charset="-128"/>
              </a:rPr>
              <a:t>いやだ・・</a:t>
            </a:r>
            <a:endParaRPr lang="en-US" altLang="ja-JP" sz="6000" dirty="0">
              <a:solidFill>
                <a:schemeClr val="bg1"/>
              </a:solidFill>
              <a:latin typeface="AR隷書体M" panose="03000609000000000000" pitchFamily="65" charset="-128"/>
              <a:ea typeface="AR隷書体M" panose="03000609000000000000" pitchFamily="65" charset="-128"/>
            </a:endParaRPr>
          </a:p>
        </p:txBody>
      </p:sp>
      <p:cxnSp>
        <p:nvCxnSpPr>
          <p:cNvPr id="3" name="直線コネクタ 2">
            <a:extLst>
              <a:ext uri="{FF2B5EF4-FFF2-40B4-BE49-F238E27FC236}">
                <a16:creationId xmlns:a16="http://schemas.microsoft.com/office/drawing/2014/main" id="{70AA12F7-C161-4377-A539-A6659C8EB246}"/>
              </a:ext>
            </a:extLst>
          </p:cNvPr>
          <p:cNvCxnSpPr>
            <a:cxnSpLocks/>
          </p:cNvCxnSpPr>
          <p:nvPr/>
        </p:nvCxnSpPr>
        <p:spPr>
          <a:xfrm>
            <a:off x="7832725" y="4457700"/>
            <a:ext cx="0" cy="814388"/>
          </a:xfrm>
          <a:prstGeom prst="line">
            <a:avLst/>
          </a:prstGeom>
          <a:ln w="53975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" name="直線コネクタ 9">
            <a:extLst>
              <a:ext uri="{FF2B5EF4-FFF2-40B4-BE49-F238E27FC236}">
                <a16:creationId xmlns:a16="http://schemas.microsoft.com/office/drawing/2014/main" id="{96AE5067-A58F-4492-A80B-ECE004E2B309}"/>
              </a:ext>
            </a:extLst>
          </p:cNvPr>
          <p:cNvCxnSpPr>
            <a:cxnSpLocks/>
          </p:cNvCxnSpPr>
          <p:nvPr/>
        </p:nvCxnSpPr>
        <p:spPr>
          <a:xfrm>
            <a:off x="8048625" y="4443413"/>
            <a:ext cx="0" cy="838200"/>
          </a:xfrm>
          <a:prstGeom prst="line">
            <a:avLst/>
          </a:prstGeom>
          <a:ln w="53975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" name="直線コネクタ 10">
            <a:extLst>
              <a:ext uri="{FF2B5EF4-FFF2-40B4-BE49-F238E27FC236}">
                <a16:creationId xmlns:a16="http://schemas.microsoft.com/office/drawing/2014/main" id="{9625E44B-FD87-4995-A437-563594677A6D}"/>
              </a:ext>
            </a:extLst>
          </p:cNvPr>
          <p:cNvCxnSpPr>
            <a:cxnSpLocks/>
          </p:cNvCxnSpPr>
          <p:nvPr/>
        </p:nvCxnSpPr>
        <p:spPr>
          <a:xfrm>
            <a:off x="8266113" y="4370388"/>
            <a:ext cx="0" cy="911225"/>
          </a:xfrm>
          <a:prstGeom prst="line">
            <a:avLst/>
          </a:prstGeom>
          <a:ln w="53975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5" name="直線コネクタ 14">
            <a:extLst>
              <a:ext uri="{FF2B5EF4-FFF2-40B4-BE49-F238E27FC236}">
                <a16:creationId xmlns:a16="http://schemas.microsoft.com/office/drawing/2014/main" id="{5AA87F4C-D7D5-43C0-9E07-6D910B4022E5}"/>
              </a:ext>
            </a:extLst>
          </p:cNvPr>
          <p:cNvCxnSpPr>
            <a:cxnSpLocks/>
          </p:cNvCxnSpPr>
          <p:nvPr/>
        </p:nvCxnSpPr>
        <p:spPr>
          <a:xfrm>
            <a:off x="8480425" y="4457700"/>
            <a:ext cx="0" cy="814388"/>
          </a:xfrm>
          <a:prstGeom prst="line">
            <a:avLst/>
          </a:prstGeom>
          <a:ln w="53975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6" name="直線コネクタ 15">
            <a:extLst>
              <a:ext uri="{FF2B5EF4-FFF2-40B4-BE49-F238E27FC236}">
                <a16:creationId xmlns:a16="http://schemas.microsoft.com/office/drawing/2014/main" id="{D9F7FC3F-A93A-4551-96F4-96118D788BCA}"/>
              </a:ext>
            </a:extLst>
          </p:cNvPr>
          <p:cNvCxnSpPr>
            <a:cxnSpLocks/>
          </p:cNvCxnSpPr>
          <p:nvPr/>
        </p:nvCxnSpPr>
        <p:spPr>
          <a:xfrm>
            <a:off x="8697913" y="4724400"/>
            <a:ext cx="0" cy="557213"/>
          </a:xfrm>
          <a:prstGeom prst="line">
            <a:avLst/>
          </a:prstGeom>
          <a:ln w="53975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2" name="正方形/長方形 21">
            <a:extLst>
              <a:ext uri="{FF2B5EF4-FFF2-40B4-BE49-F238E27FC236}">
                <a16:creationId xmlns:a16="http://schemas.microsoft.com/office/drawing/2014/main" id="{D8EB202F-E706-4759-B428-E7052F0B97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2188" y="1484313"/>
            <a:ext cx="3746500" cy="938212"/>
          </a:xfrm>
          <a:prstGeom prst="rect">
            <a:avLst/>
          </a:prstGeom>
          <a:noFill/>
          <a:ln>
            <a:noFill/>
          </a:ln>
        </p:spPr>
        <p:txBody>
          <a:bodyPr wrap="none"/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defRPr/>
            </a:pPr>
            <a:r>
              <a:rPr lang="ja-JP" altLang="en-US" sz="6000" b="1" dirty="0">
                <a:ln w="25400">
                  <a:solidFill>
                    <a:schemeClr val="accent2"/>
                  </a:solidFill>
                  <a:prstDash val="solid"/>
                </a:ln>
                <a:gradFill flip="none" rotWithShape="1">
                  <a:gsLst>
                    <a:gs pos="0">
                      <a:schemeClr val="accent2">
                        <a:lumMod val="67000"/>
                      </a:schemeClr>
                    </a:gs>
                    <a:gs pos="25000">
                      <a:schemeClr val="accent2">
                        <a:lumMod val="97000"/>
                        <a:lumOff val="3000"/>
                      </a:schemeClr>
                    </a:gs>
                    <a:gs pos="100000">
                      <a:schemeClr val="accent2">
                        <a:lumMod val="60000"/>
                        <a:lumOff val="40000"/>
                      </a:schemeClr>
                    </a:gs>
                  </a:gsLst>
                  <a:lin ang="2700000" scaled="1"/>
                  <a:tileRect/>
                </a:gradFill>
                <a:latin typeface="ＤＨＰ特太ゴシック体" panose="020B0500000000000000" pitchFamily="50" charset="-128"/>
                <a:ea typeface="ＤＨＰ特太ゴシック体" panose="020B0500000000000000" pitchFamily="50" charset="-128"/>
              </a:rPr>
              <a:t>明るくなる</a:t>
            </a:r>
            <a:endParaRPr lang="en-US" altLang="ja-JP" sz="6000" b="1" dirty="0">
              <a:ln w="25400">
                <a:solidFill>
                  <a:schemeClr val="accent2"/>
                </a:solidFill>
                <a:prstDash val="solid"/>
              </a:ln>
              <a:gradFill flip="none" rotWithShape="1">
                <a:gsLst>
                  <a:gs pos="0">
                    <a:schemeClr val="accent2">
                      <a:lumMod val="67000"/>
                    </a:schemeClr>
                  </a:gs>
                  <a:gs pos="25000">
                    <a:schemeClr val="accent2">
                      <a:lumMod val="97000"/>
                      <a:lumOff val="3000"/>
                    </a:schemeClr>
                  </a:gs>
                  <a:gs pos="100000">
                    <a:schemeClr val="accent2">
                      <a:lumMod val="60000"/>
                      <a:lumOff val="40000"/>
                    </a:schemeClr>
                  </a:gs>
                </a:gsLst>
                <a:lin ang="2700000" scaled="1"/>
                <a:tileRect/>
              </a:gradFill>
              <a:latin typeface="ＤＨＰ特太ゴシック体" panose="020B0500000000000000" pitchFamily="50" charset="-128"/>
              <a:ea typeface="ＤＨＰ特太ゴシック体" panose="020B0500000000000000" pitchFamily="50" charset="-128"/>
            </a:endParaRPr>
          </a:p>
        </p:txBody>
      </p:sp>
      <p:cxnSp>
        <p:nvCxnSpPr>
          <p:cNvPr id="23" name="直線コネクタ 22">
            <a:extLst>
              <a:ext uri="{FF2B5EF4-FFF2-40B4-BE49-F238E27FC236}">
                <a16:creationId xmlns:a16="http://schemas.microsoft.com/office/drawing/2014/main" id="{8F00D99D-7F91-4806-A083-1003D41152B7}"/>
              </a:ext>
            </a:extLst>
          </p:cNvPr>
          <p:cNvCxnSpPr/>
          <p:nvPr/>
        </p:nvCxnSpPr>
        <p:spPr>
          <a:xfrm>
            <a:off x="4953000" y="1484313"/>
            <a:ext cx="0" cy="5040312"/>
          </a:xfrm>
          <a:prstGeom prst="line">
            <a:avLst/>
          </a:prstGeom>
          <a:ln w="6350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4" name="正方形/長方形 23">
            <a:extLst>
              <a:ext uri="{FF2B5EF4-FFF2-40B4-BE49-F238E27FC236}">
                <a16:creationId xmlns:a16="http://schemas.microsoft.com/office/drawing/2014/main" id="{FFC1E92A-C07E-4A13-90A3-BD135A1C1F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84800" y="1484313"/>
            <a:ext cx="3746500" cy="938212"/>
          </a:xfrm>
          <a:prstGeom prst="rect">
            <a:avLst/>
          </a:prstGeom>
          <a:noFill/>
          <a:ln>
            <a:noFill/>
          </a:ln>
        </p:spPr>
        <p:txBody>
          <a:bodyPr wrap="none"/>
          <a:lstStyle>
            <a:lvl1pPr>
              <a:spcBef>
                <a:spcPct val="20000"/>
              </a:spcBef>
              <a:buClr>
                <a:schemeClr val="accent1"/>
              </a:buClr>
              <a:buSzPct val="80000"/>
              <a:buFont typeface="Wingdings" pitchFamily="2" charset="2"/>
              <a:buChar char="n"/>
              <a:defRPr kumimoji="1"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ja-JP" altLang="en-US" sz="60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gradFill flip="none" rotWithShape="1">
                  <a:gsLst>
                    <a:gs pos="0">
                      <a:schemeClr val="bg1">
                        <a:lumMod val="85000"/>
                      </a:schemeClr>
                    </a:gs>
                    <a:gs pos="74000">
                      <a:schemeClr val="bg1">
                        <a:lumMod val="50000"/>
                      </a:schemeClr>
                    </a:gs>
                    <a:gs pos="83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95000"/>
                        <a:lumOff val="5000"/>
                      </a:schemeClr>
                    </a:gs>
                  </a:gsLst>
                  <a:lin ang="18900000" scaled="1"/>
                  <a:tileRect/>
                </a:grad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ＤＨＰ特太ゴシック体" panose="020B0500000000000000" pitchFamily="50" charset="-128"/>
                <a:ea typeface="ＤＨＰ特太ゴシック体" panose="020B0500000000000000" pitchFamily="50" charset="-128"/>
              </a:rPr>
              <a:t>暗くなる</a:t>
            </a:r>
            <a:endParaRPr lang="en-US" altLang="ja-JP" sz="6000" b="1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gradFill flip="none" rotWithShape="1">
                <a:gsLst>
                  <a:gs pos="0">
                    <a:schemeClr val="bg1">
                      <a:lumMod val="85000"/>
                    </a:schemeClr>
                  </a:gs>
                  <a:gs pos="74000">
                    <a:schemeClr val="bg1">
                      <a:lumMod val="50000"/>
                    </a:schemeClr>
                  </a:gs>
                  <a:gs pos="83000">
                    <a:schemeClr val="tx1">
                      <a:lumMod val="75000"/>
                      <a:lumOff val="25000"/>
                    </a:schemeClr>
                  </a:gs>
                  <a:gs pos="100000">
                    <a:schemeClr val="tx1">
                      <a:lumMod val="95000"/>
                      <a:lumOff val="5000"/>
                    </a:schemeClr>
                  </a:gs>
                </a:gsLst>
                <a:lin ang="18900000" scaled="1"/>
                <a:tileRect/>
              </a:gradFill>
              <a:effectLst>
                <a:innerShdw blurRad="177800">
                  <a:schemeClr val="accent3">
                    <a:lumMod val="50000"/>
                  </a:schemeClr>
                </a:innerShdw>
              </a:effectLst>
              <a:latin typeface="ＤＨＰ特太ゴシック体" panose="020B0500000000000000" pitchFamily="50" charset="-128"/>
              <a:ea typeface="ＤＨＰ特太ゴシック体" panose="020B0500000000000000" pitchFamily="50" charset="-128"/>
            </a:endParaRPr>
          </a:p>
        </p:txBody>
      </p:sp>
      <p:pic>
        <p:nvPicPr>
          <p:cNvPr id="25" name="図 24">
            <a:extLst>
              <a:ext uri="{FF2B5EF4-FFF2-40B4-BE49-F238E27FC236}">
                <a16:creationId xmlns:a16="http://schemas.microsoft.com/office/drawing/2014/main" id="{4C92F955-9703-44A2-8B5B-8BD068E068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293171" y="2359025"/>
            <a:ext cx="2884558" cy="338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" name="図 16">
            <a:extLst>
              <a:ext uri="{FF2B5EF4-FFF2-40B4-BE49-F238E27FC236}">
                <a16:creationId xmlns:a16="http://schemas.microsoft.com/office/drawing/2014/main" id="{B540B3D0-4C87-451B-AFBF-1D0CA6C5EA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06875" y="4243388"/>
            <a:ext cx="1317625" cy="251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正方形/長方形 25">
            <a:extLst>
              <a:ext uri="{FF2B5EF4-FFF2-40B4-BE49-F238E27FC236}">
                <a16:creationId xmlns:a16="http://schemas.microsoft.com/office/drawing/2014/main" id="{7AF853B9-DCBA-4079-A8A4-ECE57B73B3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7965" y="1108454"/>
            <a:ext cx="1000100" cy="588962"/>
          </a:xfrm>
          <a:prstGeom prst="rect">
            <a:avLst/>
          </a:prstGeom>
          <a:noFill/>
          <a:ln>
            <a:noFill/>
          </a:ln>
        </p:spPr>
        <p:txBody>
          <a:bodyPr wrap="none"/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defRPr/>
            </a:pPr>
            <a:r>
              <a:rPr lang="ja-JP" altLang="en-US" sz="3200" b="1" dirty="0">
                <a:ln w="25400">
                  <a:solidFill>
                    <a:schemeClr val="accent2"/>
                  </a:solidFill>
                  <a:prstDash val="solid"/>
                </a:ln>
                <a:gradFill flip="none" rotWithShape="1">
                  <a:gsLst>
                    <a:gs pos="0">
                      <a:schemeClr val="accent2">
                        <a:lumMod val="67000"/>
                      </a:schemeClr>
                    </a:gs>
                    <a:gs pos="48000">
                      <a:schemeClr val="accent2">
                        <a:lumMod val="97000"/>
                        <a:lumOff val="3000"/>
                      </a:schemeClr>
                    </a:gs>
                    <a:gs pos="100000">
                      <a:schemeClr val="accent2">
                        <a:lumMod val="60000"/>
                        <a:lumOff val="40000"/>
                      </a:schemeClr>
                    </a:gs>
                  </a:gsLst>
                  <a:lin ang="5400000" scaled="1"/>
                  <a:tileRect/>
                </a:gradFill>
                <a:latin typeface="ＤＨＰ特太ゴシック体" panose="020B0500000000000000" pitchFamily="50" charset="-128"/>
                <a:ea typeface="ＤＨＰ特太ゴシック体" panose="020B0500000000000000" pitchFamily="50" charset="-128"/>
              </a:rPr>
              <a:t>あか</a:t>
            </a:r>
            <a:endParaRPr lang="en-US" altLang="ja-JP" sz="3200" b="1" dirty="0">
              <a:ln w="25400">
                <a:solidFill>
                  <a:schemeClr val="accent2"/>
                </a:solidFill>
                <a:prstDash val="solid"/>
              </a:ln>
              <a:gradFill flip="none" rotWithShape="1">
                <a:gsLst>
                  <a:gs pos="0">
                    <a:schemeClr val="accent2">
                      <a:lumMod val="67000"/>
                    </a:schemeClr>
                  </a:gs>
                  <a:gs pos="48000">
                    <a:schemeClr val="accent2">
                      <a:lumMod val="97000"/>
                      <a:lumOff val="3000"/>
                    </a:schemeClr>
                  </a:gs>
                  <a:gs pos="100000">
                    <a:schemeClr val="accent2">
                      <a:lumMod val="60000"/>
                      <a:lumOff val="40000"/>
                    </a:schemeClr>
                  </a:gs>
                </a:gsLst>
                <a:lin ang="5400000" scaled="1"/>
                <a:tileRect/>
              </a:gradFill>
              <a:latin typeface="ＤＨＰ特太ゴシック体" panose="020B0500000000000000" pitchFamily="50" charset="-128"/>
              <a:ea typeface="ＤＨＰ特太ゴシック体" panose="020B0500000000000000" pitchFamily="50" charset="-128"/>
            </a:endParaRPr>
          </a:p>
        </p:txBody>
      </p:sp>
      <p:sp>
        <p:nvSpPr>
          <p:cNvPr id="27" name="正方形/長方形 26">
            <a:extLst>
              <a:ext uri="{FF2B5EF4-FFF2-40B4-BE49-F238E27FC236}">
                <a16:creationId xmlns:a16="http://schemas.microsoft.com/office/drawing/2014/main" id="{470A57D1-AC05-4B75-8C83-06B369C330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17096" y="1060627"/>
            <a:ext cx="927968" cy="568151"/>
          </a:xfrm>
          <a:prstGeom prst="rect">
            <a:avLst/>
          </a:prstGeom>
          <a:noFill/>
          <a:ln>
            <a:noFill/>
          </a:ln>
        </p:spPr>
        <p:txBody>
          <a:bodyPr wrap="none"/>
          <a:lstStyle>
            <a:lvl1pPr>
              <a:spcBef>
                <a:spcPct val="20000"/>
              </a:spcBef>
              <a:buClr>
                <a:schemeClr val="accent1"/>
              </a:buClr>
              <a:buSzPct val="80000"/>
              <a:buFont typeface="Wingdings" pitchFamily="2" charset="2"/>
              <a:buChar char="n"/>
              <a:defRPr kumimoji="1"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ja-JP" altLang="en-US" sz="36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gradFill flip="none" rotWithShape="1">
                  <a:gsLst>
                    <a:gs pos="0">
                      <a:schemeClr val="bg1">
                        <a:lumMod val="85000"/>
                      </a:schemeClr>
                    </a:gs>
                    <a:gs pos="74000">
                      <a:schemeClr val="bg1">
                        <a:lumMod val="50000"/>
                      </a:schemeClr>
                    </a:gs>
                    <a:gs pos="83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95000"/>
                        <a:lumOff val="5000"/>
                      </a:schemeClr>
                    </a:gs>
                  </a:gsLst>
                  <a:lin ang="18900000" scaled="1"/>
                  <a:tileRect/>
                </a:grad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ＤＨＰ特太ゴシック体" panose="020B0500000000000000" pitchFamily="50" charset="-128"/>
                <a:ea typeface="ＤＨＰ特太ゴシック体" panose="020B0500000000000000" pitchFamily="50" charset="-128"/>
              </a:rPr>
              <a:t>くら</a:t>
            </a:r>
            <a:endParaRPr lang="en-US" altLang="ja-JP" sz="3600" b="1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gradFill flip="none" rotWithShape="1">
                <a:gsLst>
                  <a:gs pos="0">
                    <a:schemeClr val="bg1">
                      <a:lumMod val="85000"/>
                    </a:schemeClr>
                  </a:gs>
                  <a:gs pos="74000">
                    <a:schemeClr val="bg1">
                      <a:lumMod val="50000"/>
                    </a:schemeClr>
                  </a:gs>
                  <a:gs pos="83000">
                    <a:schemeClr val="tx1">
                      <a:lumMod val="75000"/>
                      <a:lumOff val="25000"/>
                    </a:schemeClr>
                  </a:gs>
                  <a:gs pos="100000">
                    <a:schemeClr val="tx1">
                      <a:lumMod val="95000"/>
                      <a:lumOff val="5000"/>
                    </a:schemeClr>
                  </a:gs>
                </a:gsLst>
                <a:lin ang="18900000" scaled="1"/>
                <a:tileRect/>
              </a:gradFill>
              <a:effectLst>
                <a:innerShdw blurRad="177800">
                  <a:schemeClr val="accent3">
                    <a:lumMod val="50000"/>
                  </a:schemeClr>
                </a:innerShdw>
              </a:effectLst>
              <a:latin typeface="ＤＨＰ特太ゴシック体" panose="020B0500000000000000" pitchFamily="50" charset="-128"/>
              <a:ea typeface="ＤＨＰ特太ゴシック体" panose="020B05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734389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79487E-6 7.40741E-7 L 0.03558 0.17755 " pathEditMode="relative" rAng="0" ptsTypes="AA">
                                      <p:cBhvr>
                                        <p:cTn id="32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79" y="886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1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1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1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8" dur="1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1" dur="1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4" grpId="0" animBg="1"/>
      <p:bldP spid="12" grpId="0" animBg="1"/>
      <p:bldP spid="13" grpId="0" animBg="1"/>
      <p:bldP spid="1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図 3">
            <a:extLst>
              <a:ext uri="{FF2B5EF4-FFF2-40B4-BE49-F238E27FC236}">
                <a16:creationId xmlns:a16="http://schemas.microsoft.com/office/drawing/2014/main" id="{A0DB320D-AE5C-4A9E-AFBE-69B4740D8F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7513" y="4437063"/>
            <a:ext cx="2149475" cy="241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3" name="スライド番号プレースホルダー 3">
            <a:extLst>
              <a:ext uri="{FF2B5EF4-FFF2-40B4-BE49-F238E27FC236}">
                <a16:creationId xmlns:a16="http://schemas.microsoft.com/office/drawing/2014/main" id="{55E43C0E-0816-4EB7-97B1-6992CA6FB04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fld id="{47A07412-3C7F-45BD-A3A3-83647F8F666C}" type="slidenum">
              <a:rPr lang="en-US" altLang="ja-JP" sz="2000"/>
              <a:pPr/>
              <a:t>4</a:t>
            </a:fld>
            <a:endParaRPr lang="en-US" altLang="ja-JP" sz="2000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B7DB5A60-61DF-45A5-BBC1-BEE8F684E669}"/>
              </a:ext>
            </a:extLst>
          </p:cNvPr>
          <p:cNvSpPr/>
          <p:nvPr/>
        </p:nvSpPr>
        <p:spPr>
          <a:xfrm>
            <a:off x="1064571" y="908723"/>
            <a:ext cx="8170827" cy="470898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ja-JP" altLang="en-US" sz="6000" b="1" dirty="0">
                <a:ln w="22225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  <a:alpha val="56000"/>
                  </a:schemeClr>
                </a:solidFill>
                <a:latin typeface="ＤＨＰ特太ゴシック体" panose="020B0500000000000000" pitchFamily="50" charset="-128"/>
                <a:ea typeface="ＤＨＰ特太ゴシック体" panose="020B0500000000000000" pitchFamily="50" charset="-128"/>
              </a:rPr>
              <a:t>これからは</a:t>
            </a:r>
            <a:endParaRPr lang="en-US" altLang="ja-JP" sz="6000" b="1" dirty="0">
              <a:ln w="22225">
                <a:solidFill>
                  <a:schemeClr val="accent6">
                    <a:lumMod val="50000"/>
                  </a:schemeClr>
                </a:solidFill>
                <a:prstDash val="solid"/>
              </a:ln>
              <a:solidFill>
                <a:schemeClr val="accent6">
                  <a:lumMod val="75000"/>
                  <a:alpha val="56000"/>
                </a:schemeClr>
              </a:solidFill>
              <a:latin typeface="ＤＨＰ特太ゴシック体" panose="020B0500000000000000" pitchFamily="50" charset="-128"/>
              <a:ea typeface="ＤＨＰ特太ゴシック体" panose="020B0500000000000000" pitchFamily="50" charset="-128"/>
            </a:endParaRPr>
          </a:p>
          <a:p>
            <a:pPr>
              <a:defRPr/>
            </a:pPr>
            <a:r>
              <a:rPr lang="ja-JP" altLang="en-US" sz="60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gradFill flip="none" rotWithShape="1">
                  <a:gsLst>
                    <a:gs pos="0">
                      <a:schemeClr val="bg1">
                        <a:lumMod val="85000"/>
                      </a:schemeClr>
                    </a:gs>
                    <a:gs pos="74000">
                      <a:schemeClr val="bg1">
                        <a:lumMod val="50000"/>
                      </a:schemeClr>
                    </a:gs>
                    <a:gs pos="83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95000"/>
                        <a:lumOff val="5000"/>
                      </a:schemeClr>
                    </a:gs>
                  </a:gsLst>
                  <a:lin ang="18900000" scaled="1"/>
                  <a:tileRect/>
                </a:grad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ＤＨＰ特太ゴシック体" panose="020B0500000000000000" pitchFamily="50" charset="-128"/>
                <a:ea typeface="ＤＨＰ特太ゴシック体" panose="020B0500000000000000" pitchFamily="50" charset="-128"/>
              </a:rPr>
              <a:t>「こころのモヤモヤ</a:t>
            </a:r>
            <a:r>
              <a:rPr lang="ja-JP" altLang="en-US" sz="60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gradFill>
                  <a:gsLst>
                    <a:gs pos="0">
                      <a:schemeClr val="bg1">
                        <a:lumMod val="85000"/>
                      </a:schemeClr>
                    </a:gs>
                    <a:gs pos="74000">
                      <a:schemeClr val="bg1">
                        <a:lumMod val="50000"/>
                      </a:schemeClr>
                    </a:gs>
                    <a:gs pos="83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95000"/>
                        <a:lumOff val="5000"/>
                      </a:schemeClr>
                    </a:gs>
                  </a:gsLst>
                  <a:lin ang="18900000" scaled="1"/>
                </a:grad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ＤＨＰ特太ゴシック体" panose="020B0500000000000000" pitchFamily="50" charset="-128"/>
                <a:ea typeface="ＤＨＰ特太ゴシック体" panose="020B0500000000000000" pitchFamily="50" charset="-128"/>
              </a:rPr>
              <a:t>」</a:t>
            </a:r>
            <a:endParaRPr lang="en-US" altLang="ja-JP" sz="6000" b="1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gradFill>
                <a:gsLst>
                  <a:gs pos="0">
                    <a:schemeClr val="bg1">
                      <a:lumMod val="85000"/>
                    </a:schemeClr>
                  </a:gs>
                  <a:gs pos="74000">
                    <a:schemeClr val="bg1">
                      <a:lumMod val="50000"/>
                    </a:schemeClr>
                  </a:gs>
                  <a:gs pos="83000">
                    <a:schemeClr val="tx1">
                      <a:lumMod val="75000"/>
                      <a:lumOff val="25000"/>
                    </a:schemeClr>
                  </a:gs>
                  <a:gs pos="100000">
                    <a:schemeClr val="tx1">
                      <a:lumMod val="95000"/>
                      <a:lumOff val="5000"/>
                    </a:schemeClr>
                  </a:gs>
                </a:gsLst>
                <a:lin ang="18900000" scaled="1"/>
              </a:gradFill>
              <a:effectLst>
                <a:innerShdw blurRad="177800">
                  <a:schemeClr val="accent3">
                    <a:lumMod val="50000"/>
                  </a:schemeClr>
                </a:innerShdw>
              </a:effectLst>
              <a:latin typeface="ＤＨＰ特太ゴシック体" panose="020B0500000000000000" pitchFamily="50" charset="-128"/>
              <a:ea typeface="ＤＨＰ特太ゴシック体" panose="020B0500000000000000" pitchFamily="50" charset="-128"/>
            </a:endParaRPr>
          </a:p>
          <a:p>
            <a:pPr>
              <a:defRPr/>
            </a:pPr>
            <a:r>
              <a:rPr lang="ja-JP" alt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ＤＨＰ特太ゴシック体" panose="020B0500000000000000" pitchFamily="50" charset="-128"/>
                <a:ea typeface="ＤＨＰ特太ゴシック体" panose="020B0500000000000000" pitchFamily="50" charset="-128"/>
              </a:rPr>
              <a:t>　　　　</a:t>
            </a:r>
            <a:r>
              <a:rPr lang="ja-JP" altLang="en-US" sz="6000" b="1" dirty="0">
                <a:ln w="22225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  <a:alpha val="56000"/>
                  </a:schemeClr>
                </a:solidFill>
                <a:latin typeface="ＤＨＰ特太ゴシック体" panose="020B0500000000000000" pitchFamily="50" charset="-128"/>
                <a:ea typeface="ＤＨＰ特太ゴシック体" panose="020B0500000000000000" pitchFamily="50" charset="-128"/>
              </a:rPr>
              <a:t>を</a:t>
            </a:r>
            <a:endParaRPr lang="en-US" altLang="ja-JP" sz="6000" b="1" dirty="0">
              <a:ln w="22225">
                <a:solidFill>
                  <a:schemeClr val="accent6">
                    <a:lumMod val="50000"/>
                  </a:schemeClr>
                </a:solidFill>
                <a:prstDash val="solid"/>
              </a:ln>
              <a:solidFill>
                <a:schemeClr val="accent6">
                  <a:lumMod val="75000"/>
                  <a:alpha val="56000"/>
                </a:schemeClr>
              </a:solidFill>
              <a:latin typeface="ＤＨＰ特太ゴシック体" panose="020B0500000000000000" pitchFamily="50" charset="-128"/>
              <a:ea typeface="ＤＨＰ特太ゴシック体" panose="020B0500000000000000" pitchFamily="50" charset="-128"/>
            </a:endParaRPr>
          </a:p>
          <a:p>
            <a:pPr>
              <a:defRPr/>
            </a:pPr>
            <a:r>
              <a:rPr lang="ja-JP" altLang="en-US" sz="6000" b="1" dirty="0">
                <a:ln w="25400">
                  <a:solidFill>
                    <a:schemeClr val="accent2"/>
                  </a:solidFill>
                  <a:prstDash val="solid"/>
                </a:ln>
                <a:gradFill flip="none" rotWithShape="1">
                  <a:gsLst>
                    <a:gs pos="0">
                      <a:schemeClr val="accent2">
                        <a:lumMod val="67000"/>
                      </a:schemeClr>
                    </a:gs>
                    <a:gs pos="25000">
                      <a:schemeClr val="accent2">
                        <a:lumMod val="97000"/>
                        <a:lumOff val="3000"/>
                      </a:schemeClr>
                    </a:gs>
                    <a:gs pos="100000">
                      <a:schemeClr val="accent2">
                        <a:lumMod val="60000"/>
                        <a:lumOff val="40000"/>
                      </a:schemeClr>
                    </a:gs>
                  </a:gsLst>
                  <a:lin ang="2700000" scaled="1"/>
                  <a:tileRect/>
                </a:gradFill>
                <a:latin typeface="ＤＨＰ特太ゴシック体" panose="020B0500000000000000" pitchFamily="50" charset="-128"/>
                <a:ea typeface="ＤＨＰ特太ゴシック体" panose="020B0500000000000000" pitchFamily="50" charset="-128"/>
              </a:rPr>
              <a:t>「すっきりさせる方法」</a:t>
            </a:r>
            <a:endParaRPr lang="en-US" altLang="ja-JP" sz="6000" b="1" dirty="0">
              <a:ln w="25400">
                <a:solidFill>
                  <a:schemeClr val="accent2"/>
                </a:solidFill>
                <a:prstDash val="solid"/>
              </a:ln>
              <a:gradFill flip="none" rotWithShape="1">
                <a:gsLst>
                  <a:gs pos="0">
                    <a:schemeClr val="accent2">
                      <a:lumMod val="67000"/>
                    </a:schemeClr>
                  </a:gs>
                  <a:gs pos="25000">
                    <a:schemeClr val="accent2">
                      <a:lumMod val="97000"/>
                      <a:lumOff val="3000"/>
                    </a:schemeClr>
                  </a:gs>
                  <a:gs pos="100000">
                    <a:schemeClr val="accent2">
                      <a:lumMod val="60000"/>
                      <a:lumOff val="40000"/>
                    </a:schemeClr>
                  </a:gs>
                </a:gsLst>
                <a:lin ang="2700000" scaled="1"/>
                <a:tileRect/>
              </a:gradFill>
              <a:latin typeface="ＤＨＰ特太ゴシック体" panose="020B0500000000000000" pitchFamily="50" charset="-128"/>
              <a:ea typeface="ＤＨＰ特太ゴシック体" panose="020B0500000000000000" pitchFamily="50" charset="-128"/>
            </a:endParaRPr>
          </a:p>
          <a:p>
            <a:pPr>
              <a:defRPr/>
            </a:pPr>
            <a:r>
              <a:rPr lang="ja-JP" alt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ＤＨＰ特太ゴシック体" panose="020B0500000000000000" pitchFamily="50" charset="-128"/>
                <a:ea typeface="ＤＨＰ特太ゴシック体" panose="020B0500000000000000" pitchFamily="50" charset="-128"/>
              </a:rPr>
              <a:t>　　　</a:t>
            </a:r>
            <a:r>
              <a:rPr lang="ja-JP" altLang="en-US" sz="6000" b="1" dirty="0">
                <a:ln w="22225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  <a:alpha val="56000"/>
                  </a:schemeClr>
                </a:solidFill>
                <a:latin typeface="ＤＨＰ特太ゴシック体" panose="020B0500000000000000" pitchFamily="50" charset="-128"/>
                <a:ea typeface="ＤＨＰ特太ゴシック体" panose="020B0500000000000000" pitchFamily="50" charset="-128"/>
              </a:rPr>
              <a:t>を見つけよう！</a:t>
            </a:r>
            <a:endParaRPr lang="en-US" altLang="ja-JP" sz="6000" b="1" dirty="0">
              <a:ln w="22225">
                <a:solidFill>
                  <a:schemeClr val="accent6">
                    <a:lumMod val="50000"/>
                  </a:schemeClr>
                </a:solidFill>
                <a:prstDash val="solid"/>
              </a:ln>
              <a:solidFill>
                <a:schemeClr val="accent6">
                  <a:lumMod val="75000"/>
                  <a:alpha val="56000"/>
                </a:schemeClr>
              </a:solidFill>
              <a:latin typeface="ＤＨＰ特太ゴシック体" panose="020B0500000000000000" pitchFamily="50" charset="-128"/>
              <a:ea typeface="ＤＨＰ特太ゴシック体" panose="020B0500000000000000" pitchFamily="50" charset="-128"/>
            </a:endParaRP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FB198525-D033-46FF-8113-2940FC75A83C}"/>
              </a:ext>
            </a:extLst>
          </p:cNvPr>
          <p:cNvSpPr txBox="1"/>
          <p:nvPr/>
        </p:nvSpPr>
        <p:spPr>
          <a:xfrm>
            <a:off x="6793296" y="3263210"/>
            <a:ext cx="1800200" cy="52322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ja-JP" altLang="en-US" b="1" dirty="0">
                <a:ln w="25400">
                  <a:solidFill>
                    <a:schemeClr val="accent2"/>
                  </a:solidFill>
                  <a:prstDash val="solid"/>
                </a:ln>
                <a:gradFill flip="none" rotWithShape="1">
                  <a:gsLst>
                    <a:gs pos="0">
                      <a:schemeClr val="accent2">
                        <a:lumMod val="67000"/>
                      </a:schemeClr>
                    </a:gs>
                    <a:gs pos="48000">
                      <a:schemeClr val="accent2">
                        <a:lumMod val="97000"/>
                        <a:lumOff val="3000"/>
                      </a:schemeClr>
                    </a:gs>
                    <a:gs pos="100000">
                      <a:schemeClr val="accent2">
                        <a:lumMod val="60000"/>
                        <a:lumOff val="40000"/>
                      </a:schemeClr>
                    </a:gs>
                  </a:gsLst>
                  <a:lin ang="5400000" scaled="1"/>
                  <a:tileRect/>
                </a:gradFill>
                <a:latin typeface="ＤＨＰ特太ゴシック体" panose="020B0500000000000000" pitchFamily="50" charset="-128"/>
                <a:ea typeface="ＤＨＰ特太ゴシック体" panose="020B0500000000000000" pitchFamily="50" charset="-128"/>
              </a:rPr>
              <a:t>ほうほう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図 20">
            <a:extLst>
              <a:ext uri="{FF2B5EF4-FFF2-40B4-BE49-F238E27FC236}">
                <a16:creationId xmlns:a16="http://schemas.microsoft.com/office/drawing/2014/main" id="{1FEB8988-DC5B-4989-A6E5-53C272E77D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72388" y="3932238"/>
            <a:ext cx="2239962" cy="301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" name="雲形吹き出し 3">
            <a:extLst>
              <a:ext uri="{FF2B5EF4-FFF2-40B4-BE49-F238E27FC236}">
                <a16:creationId xmlns:a16="http://schemas.microsoft.com/office/drawing/2014/main" id="{21227FAC-11D4-4156-93D7-7314EA3C4CAB}"/>
              </a:ext>
            </a:extLst>
          </p:cNvPr>
          <p:cNvSpPr/>
          <p:nvPr/>
        </p:nvSpPr>
        <p:spPr>
          <a:xfrm>
            <a:off x="-201613" y="1747838"/>
            <a:ext cx="8734426" cy="3640137"/>
          </a:xfrm>
          <a:prstGeom prst="cloudCallout">
            <a:avLst>
              <a:gd name="adj1" fmla="val 38739"/>
              <a:gd name="adj2" fmla="val 56945"/>
            </a:avLst>
          </a:prstGeom>
          <a:solidFill>
            <a:schemeClr val="tx1">
              <a:lumMod val="75000"/>
              <a:lumOff val="2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ja-JP" altLang="en-US" sz="6000" dirty="0">
                <a:solidFill>
                  <a:schemeClr val="bg1"/>
                </a:solidFill>
                <a:latin typeface="AR P隷書体M" panose="03000600000000000000" pitchFamily="66" charset="-128"/>
                <a:ea typeface="AR P隷書体M" panose="03000600000000000000" pitchFamily="66" charset="-128"/>
              </a:rPr>
              <a:t>少し楽になった・・・</a:t>
            </a:r>
            <a:endParaRPr lang="en-US" altLang="ja-JP" sz="4400" dirty="0">
              <a:solidFill>
                <a:schemeClr val="bg1"/>
              </a:solidFill>
              <a:latin typeface="AR P隷書体M" panose="03000600000000000000" pitchFamily="66" charset="-128"/>
              <a:ea typeface="AR P隷書体M" panose="03000600000000000000" pitchFamily="66" charset="-128"/>
            </a:endParaRPr>
          </a:p>
        </p:txBody>
      </p:sp>
      <p:sp>
        <p:nvSpPr>
          <p:cNvPr id="31" name="雲形吹き出し 3">
            <a:extLst>
              <a:ext uri="{FF2B5EF4-FFF2-40B4-BE49-F238E27FC236}">
                <a16:creationId xmlns:a16="http://schemas.microsoft.com/office/drawing/2014/main" id="{B670A509-B372-43B4-ADFD-95621E8ABE55}"/>
              </a:ext>
            </a:extLst>
          </p:cNvPr>
          <p:cNvSpPr/>
          <p:nvPr/>
        </p:nvSpPr>
        <p:spPr>
          <a:xfrm>
            <a:off x="-201613" y="1746250"/>
            <a:ext cx="8728076" cy="3619500"/>
          </a:xfrm>
          <a:prstGeom prst="cloudCallout">
            <a:avLst>
              <a:gd name="adj1" fmla="val 38666"/>
              <a:gd name="adj2" fmla="val 57575"/>
            </a:avLst>
          </a:prstGeom>
          <a:solidFill>
            <a:schemeClr val="tx1">
              <a:lumMod val="95000"/>
              <a:lumOff val="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ja-JP" altLang="en-US" sz="6000" dirty="0">
                <a:solidFill>
                  <a:schemeClr val="bg1"/>
                </a:solidFill>
                <a:latin typeface="AR隷書体M" panose="03000609000000000000" pitchFamily="65" charset="-128"/>
                <a:ea typeface="AR隷書体M" panose="03000609000000000000" pitchFamily="65" charset="-128"/>
              </a:rPr>
              <a:t>気が重い・・</a:t>
            </a:r>
            <a:endParaRPr lang="en-US" altLang="ja-JP" sz="6000" dirty="0">
              <a:solidFill>
                <a:schemeClr val="bg1"/>
              </a:solidFill>
              <a:latin typeface="AR隷書体M" panose="03000609000000000000" pitchFamily="65" charset="-128"/>
              <a:ea typeface="AR隷書体M" panose="03000609000000000000" pitchFamily="65" charset="-128"/>
            </a:endParaRPr>
          </a:p>
        </p:txBody>
      </p:sp>
      <p:sp>
        <p:nvSpPr>
          <p:cNvPr id="12290" name="タイトル 1">
            <a:extLst>
              <a:ext uri="{FF2B5EF4-FFF2-40B4-BE49-F238E27FC236}">
                <a16:creationId xmlns:a16="http://schemas.microsoft.com/office/drawing/2014/main" id="{9ECDA7AC-09FB-4AA4-9E81-4CFD33CC99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9300" y="33338"/>
            <a:ext cx="8353425" cy="1943100"/>
          </a:xfrm>
          <a:ln>
            <a:miter lim="800000"/>
            <a:headEnd/>
            <a:tailEnd/>
          </a:ln>
        </p:spPr>
        <p:txBody>
          <a:bodyPr/>
          <a:lstStyle/>
          <a:p>
            <a:pPr eaLnBrk="1" hangingPunct="1">
              <a:defRPr/>
            </a:pPr>
            <a:r>
              <a:rPr lang="ja-JP" altLang="en-US" sz="6000" b="1" dirty="0">
                <a:solidFill>
                  <a:schemeClr val="accent6">
                    <a:lumMod val="75000"/>
                  </a:schemeClr>
                </a:solidFill>
              </a:rPr>
              <a:t>モヤモヤが黒くなるまえにどうすればいいかな？</a:t>
            </a:r>
          </a:p>
        </p:txBody>
      </p:sp>
      <p:sp>
        <p:nvSpPr>
          <p:cNvPr id="24582" name="スライド番号プレースホルダー 1">
            <a:extLst>
              <a:ext uri="{FF2B5EF4-FFF2-40B4-BE49-F238E27FC236}">
                <a16:creationId xmlns:a16="http://schemas.microsoft.com/office/drawing/2014/main" id="{D0EB5008-A98C-4189-A5D9-B1EB2D4ECA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fld id="{2D3B50DC-8AEF-4C97-BFB9-96B2DDCD2FD6}" type="slidenum">
              <a:rPr lang="en-US" altLang="ja-JP" sz="2000"/>
              <a:pPr/>
              <a:t>5</a:t>
            </a:fld>
            <a:endParaRPr lang="en-US" altLang="ja-JP" sz="2000"/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B0F99D96-30DF-4A98-AF4D-AE64F8D06C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959725" y="1641063"/>
            <a:ext cx="1600200" cy="1904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吹き出し: 角を丸めた四角形 14">
            <a:extLst>
              <a:ext uri="{FF2B5EF4-FFF2-40B4-BE49-F238E27FC236}">
                <a16:creationId xmlns:a16="http://schemas.microsoft.com/office/drawing/2014/main" id="{C914F1E7-0AA0-4BAA-9461-A18C127C6376}"/>
              </a:ext>
            </a:extLst>
          </p:cNvPr>
          <p:cNvSpPr/>
          <p:nvPr/>
        </p:nvSpPr>
        <p:spPr>
          <a:xfrm>
            <a:off x="3900488" y="1930400"/>
            <a:ext cx="4094162" cy="1323975"/>
          </a:xfrm>
          <a:prstGeom prst="wedgeRoundRectCallout">
            <a:avLst>
              <a:gd name="adj1" fmla="val 59725"/>
              <a:gd name="adj2" fmla="val -5411"/>
              <a:gd name="adj3" fmla="val 16667"/>
            </a:avLst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4000" b="1" dirty="0">
                <a:ln w="22225">
                  <a:noFill/>
                  <a:prstDash val="solid"/>
                </a:ln>
                <a:solidFill>
                  <a:srgbClr val="FF0000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おやつが</a:t>
            </a:r>
            <a:endParaRPr lang="en-US" altLang="ja-JP" sz="4000" b="1" dirty="0">
              <a:ln w="22225">
                <a:noFill/>
                <a:prstDash val="solid"/>
              </a:ln>
              <a:solidFill>
                <a:srgbClr val="FF0000"/>
              </a:solidFill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  <a:p>
            <a:pPr algn="ctr">
              <a:defRPr/>
            </a:pPr>
            <a:r>
              <a:rPr lang="ja-JP" altLang="en-US" sz="4000" b="1" dirty="0">
                <a:ln w="22225">
                  <a:noFill/>
                  <a:prstDash val="solid"/>
                </a:ln>
                <a:solidFill>
                  <a:srgbClr val="FF0000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おいしい！</a:t>
            </a:r>
            <a:endParaRPr lang="ja-JP" altLang="en-US" sz="2400" dirty="0">
              <a:ln w="22225">
                <a:noFill/>
                <a:prstDash val="solid"/>
              </a:ln>
              <a:solidFill>
                <a:srgbClr val="FF0000"/>
              </a:solidFill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</p:txBody>
      </p:sp>
      <p:pic>
        <p:nvPicPr>
          <p:cNvPr id="13" name="図 12">
            <a:extLst>
              <a:ext uri="{FF2B5EF4-FFF2-40B4-BE49-F238E27FC236}">
                <a16:creationId xmlns:a16="http://schemas.microsoft.com/office/drawing/2014/main" id="{EB0FC768-0904-4C61-88C9-D539C0611C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69925" y="1682750"/>
            <a:ext cx="2540000" cy="330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図 22">
            <a:extLst>
              <a:ext uri="{FF2B5EF4-FFF2-40B4-BE49-F238E27FC236}">
                <a16:creationId xmlns:a16="http://schemas.microsoft.com/office/drawing/2014/main" id="{044C0131-24A3-4F90-9F0C-9A2E96FB12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7449" y="1798638"/>
            <a:ext cx="2008798" cy="313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図 23">
            <a:extLst>
              <a:ext uri="{FF2B5EF4-FFF2-40B4-BE49-F238E27FC236}">
                <a16:creationId xmlns:a16="http://schemas.microsoft.com/office/drawing/2014/main" id="{CAC63777-DFF3-4641-B8E1-C4DA99BB23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84150" y="3070258"/>
            <a:ext cx="1870075" cy="24684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図 21">
            <a:extLst>
              <a:ext uri="{FF2B5EF4-FFF2-40B4-BE49-F238E27FC236}">
                <a16:creationId xmlns:a16="http://schemas.microsoft.com/office/drawing/2014/main" id="{EC23D31F-D1D5-4EE9-AFE4-F3191233F1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352550" y="2932748"/>
            <a:ext cx="1801813" cy="2378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図 2">
            <a:extLst>
              <a:ext uri="{FF2B5EF4-FFF2-40B4-BE49-F238E27FC236}">
                <a16:creationId xmlns:a16="http://schemas.microsoft.com/office/drawing/2014/main" id="{8BF8F768-2D99-4F6F-8642-44C5F8EC9A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25463" y="4899279"/>
            <a:ext cx="2036762" cy="19552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吹き出し: 角を丸めた四角形 18">
            <a:extLst>
              <a:ext uri="{FF2B5EF4-FFF2-40B4-BE49-F238E27FC236}">
                <a16:creationId xmlns:a16="http://schemas.microsoft.com/office/drawing/2014/main" id="{5C14535E-FCC5-4F19-B117-3B3A7730ACBC}"/>
              </a:ext>
            </a:extLst>
          </p:cNvPr>
          <p:cNvSpPr/>
          <p:nvPr/>
        </p:nvSpPr>
        <p:spPr>
          <a:xfrm>
            <a:off x="2841625" y="3373438"/>
            <a:ext cx="4322763" cy="1497012"/>
          </a:xfrm>
          <a:prstGeom prst="wedgeRoundRectCallout">
            <a:avLst>
              <a:gd name="adj1" fmla="val 62546"/>
              <a:gd name="adj2" fmla="val 61071"/>
              <a:gd name="adj3" fmla="val 16667"/>
            </a:avLst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3200" dirty="0">
                <a:solidFill>
                  <a:srgbClr val="FF0000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だれか、</a:t>
            </a:r>
            <a:endParaRPr lang="en-US" altLang="ja-JP" sz="3200" dirty="0">
              <a:solidFill>
                <a:srgbClr val="FF0000"/>
              </a:solidFill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  <a:p>
            <a:pPr algn="ctr">
              <a:defRPr/>
            </a:pPr>
            <a:r>
              <a:rPr lang="ja-JP" altLang="en-US" sz="3200" dirty="0">
                <a:solidFill>
                  <a:srgbClr val="FF0000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聞いてくれないかなぁ</a:t>
            </a:r>
            <a:endParaRPr lang="en-US" altLang="ja-JP" sz="3200" dirty="0">
              <a:solidFill>
                <a:srgbClr val="FF0000"/>
              </a:solidFill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</p:txBody>
      </p:sp>
      <p:sp>
        <p:nvSpPr>
          <p:cNvPr id="5" name="吹き出し: 角を丸めた四角形 4">
            <a:extLst>
              <a:ext uri="{FF2B5EF4-FFF2-40B4-BE49-F238E27FC236}">
                <a16:creationId xmlns:a16="http://schemas.microsoft.com/office/drawing/2014/main" id="{A556979C-2812-4437-B147-4313F99E5D49}"/>
              </a:ext>
            </a:extLst>
          </p:cNvPr>
          <p:cNvSpPr/>
          <p:nvPr/>
        </p:nvSpPr>
        <p:spPr>
          <a:xfrm>
            <a:off x="2795588" y="5073650"/>
            <a:ext cx="4005262" cy="1222375"/>
          </a:xfrm>
          <a:prstGeom prst="wedgeRoundRectCallout">
            <a:avLst>
              <a:gd name="adj1" fmla="val -61532"/>
              <a:gd name="adj2" fmla="val -19956"/>
              <a:gd name="adj3" fmla="val 16667"/>
            </a:avLst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4000" b="1" dirty="0">
                <a:ln w="22225">
                  <a:noFill/>
                  <a:prstDash val="solid"/>
                </a:ln>
                <a:solidFill>
                  <a:srgbClr val="FF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うんどうって</a:t>
            </a:r>
            <a:endParaRPr lang="en-US" altLang="ja-JP" sz="4000" b="1" dirty="0">
              <a:ln w="22225">
                <a:noFill/>
                <a:prstDash val="solid"/>
              </a:ln>
              <a:solidFill>
                <a:srgbClr val="FF0000"/>
              </a:solidFill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pPr algn="ctr">
              <a:defRPr/>
            </a:pPr>
            <a:r>
              <a:rPr lang="ja-JP" altLang="en-US" sz="4000" b="1" dirty="0">
                <a:ln w="22225">
                  <a:noFill/>
                  <a:prstDash val="solid"/>
                </a:ln>
                <a:solidFill>
                  <a:srgbClr val="FF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たのしい！</a:t>
            </a:r>
            <a:endParaRPr lang="ja-JP" altLang="en-US" sz="2000" dirty="0">
              <a:ln w="22225">
                <a:noFill/>
                <a:prstDash val="solid"/>
              </a:ln>
              <a:solidFill>
                <a:srgbClr val="FF0000"/>
              </a:solidFill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  <p:cxnSp>
        <p:nvCxnSpPr>
          <p:cNvPr id="25" name="直線コネクタ 24">
            <a:extLst>
              <a:ext uri="{FF2B5EF4-FFF2-40B4-BE49-F238E27FC236}">
                <a16:creationId xmlns:a16="http://schemas.microsoft.com/office/drawing/2014/main" id="{89B8392C-34E1-49CD-9CD8-531B47A95C70}"/>
              </a:ext>
            </a:extLst>
          </p:cNvPr>
          <p:cNvCxnSpPr>
            <a:cxnSpLocks/>
          </p:cNvCxnSpPr>
          <p:nvPr/>
        </p:nvCxnSpPr>
        <p:spPr>
          <a:xfrm>
            <a:off x="8915400" y="4576763"/>
            <a:ext cx="0" cy="719137"/>
          </a:xfrm>
          <a:prstGeom prst="line">
            <a:avLst/>
          </a:prstGeom>
          <a:ln w="53975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6" name="直線コネクタ 25">
            <a:extLst>
              <a:ext uri="{FF2B5EF4-FFF2-40B4-BE49-F238E27FC236}">
                <a16:creationId xmlns:a16="http://schemas.microsoft.com/office/drawing/2014/main" id="{BE310539-F249-4208-9DE3-414444E19E31}"/>
              </a:ext>
            </a:extLst>
          </p:cNvPr>
          <p:cNvCxnSpPr>
            <a:cxnSpLocks/>
          </p:cNvCxnSpPr>
          <p:nvPr/>
        </p:nvCxnSpPr>
        <p:spPr>
          <a:xfrm>
            <a:off x="9059863" y="4576763"/>
            <a:ext cx="0" cy="733425"/>
          </a:xfrm>
          <a:prstGeom prst="line">
            <a:avLst/>
          </a:prstGeom>
          <a:ln w="53975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7" name="直線コネクタ 26">
            <a:extLst>
              <a:ext uri="{FF2B5EF4-FFF2-40B4-BE49-F238E27FC236}">
                <a16:creationId xmlns:a16="http://schemas.microsoft.com/office/drawing/2014/main" id="{8424C460-8204-4258-AD0D-AF0BE6FCB814}"/>
              </a:ext>
            </a:extLst>
          </p:cNvPr>
          <p:cNvCxnSpPr>
            <a:cxnSpLocks/>
          </p:cNvCxnSpPr>
          <p:nvPr/>
        </p:nvCxnSpPr>
        <p:spPr>
          <a:xfrm>
            <a:off x="9204325" y="4508500"/>
            <a:ext cx="0" cy="801688"/>
          </a:xfrm>
          <a:prstGeom prst="line">
            <a:avLst/>
          </a:prstGeom>
          <a:ln w="53975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8" name="直線コネクタ 27">
            <a:extLst>
              <a:ext uri="{FF2B5EF4-FFF2-40B4-BE49-F238E27FC236}">
                <a16:creationId xmlns:a16="http://schemas.microsoft.com/office/drawing/2014/main" id="{4A0EE240-5CF3-42A4-B1E3-11286B89929B}"/>
              </a:ext>
            </a:extLst>
          </p:cNvPr>
          <p:cNvCxnSpPr>
            <a:cxnSpLocks/>
          </p:cNvCxnSpPr>
          <p:nvPr/>
        </p:nvCxnSpPr>
        <p:spPr>
          <a:xfrm>
            <a:off x="9347200" y="4652963"/>
            <a:ext cx="0" cy="657225"/>
          </a:xfrm>
          <a:prstGeom prst="line">
            <a:avLst/>
          </a:prstGeom>
          <a:ln w="53975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9" name="直線コネクタ 28">
            <a:extLst>
              <a:ext uri="{FF2B5EF4-FFF2-40B4-BE49-F238E27FC236}">
                <a16:creationId xmlns:a16="http://schemas.microsoft.com/office/drawing/2014/main" id="{873F18CF-477B-4B9B-B0A6-68BCBF55559F}"/>
              </a:ext>
            </a:extLst>
          </p:cNvPr>
          <p:cNvCxnSpPr>
            <a:cxnSpLocks/>
          </p:cNvCxnSpPr>
          <p:nvPr/>
        </p:nvCxnSpPr>
        <p:spPr>
          <a:xfrm>
            <a:off x="9491663" y="4724400"/>
            <a:ext cx="0" cy="585788"/>
          </a:xfrm>
          <a:prstGeom prst="line">
            <a:avLst/>
          </a:prstGeom>
          <a:ln w="53975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24597" name="図 20">
            <a:extLst>
              <a:ext uri="{FF2B5EF4-FFF2-40B4-BE49-F238E27FC236}">
                <a16:creationId xmlns:a16="http://schemas.microsoft.com/office/drawing/2014/main" id="{ECE0CABB-2315-4813-A563-C9209B3915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697464" y="3917950"/>
            <a:ext cx="2234260" cy="301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255457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0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4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7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0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3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7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3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7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7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80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245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245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15" grpId="0" animBg="1"/>
      <p:bldP spid="15" grpId="1" animBg="1"/>
      <p:bldP spid="19" grpId="0" animBg="1"/>
      <p:bldP spid="19" grpId="1" animBg="1"/>
      <p:bldP spid="5" grpId="0" animBg="1"/>
      <p:bldP spid="5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図 10">
            <a:extLst>
              <a:ext uri="{FF2B5EF4-FFF2-40B4-BE49-F238E27FC236}">
                <a16:creationId xmlns:a16="http://schemas.microsoft.com/office/drawing/2014/main" id="{7E7D8F98-CB7E-4A1A-912F-A05AA91746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89850" y="4143375"/>
            <a:ext cx="2008188" cy="2706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0" name="タイトル 1">
            <a:extLst>
              <a:ext uri="{FF2B5EF4-FFF2-40B4-BE49-F238E27FC236}">
                <a16:creationId xmlns:a16="http://schemas.microsoft.com/office/drawing/2014/main" id="{A51D8F7D-E4D0-42E3-9DF2-6F0532C1EC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9300" y="33338"/>
            <a:ext cx="8353425" cy="1943100"/>
          </a:xfrm>
          <a:ln>
            <a:solidFill>
              <a:schemeClr val="bg1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>
              <a:defRPr/>
            </a:pPr>
            <a:r>
              <a:rPr lang="ja-JP" altLang="en-US" sz="6000" b="1" dirty="0">
                <a:solidFill>
                  <a:schemeClr val="accent6">
                    <a:lumMod val="75000"/>
                  </a:schemeClr>
                </a:solidFill>
              </a:rPr>
              <a:t>こころのモヤモヤは、すっきりしたほうがいいよね。</a:t>
            </a:r>
          </a:p>
        </p:txBody>
      </p:sp>
      <p:sp>
        <p:nvSpPr>
          <p:cNvPr id="21508" name="スライド番号プレースホルダー 1">
            <a:extLst>
              <a:ext uri="{FF2B5EF4-FFF2-40B4-BE49-F238E27FC236}">
                <a16:creationId xmlns:a16="http://schemas.microsoft.com/office/drawing/2014/main" id="{B1B2D8F2-4E45-41EF-8115-BEF70F4FC4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fld id="{72E6D319-43C1-4FEF-A2CA-EC24D337E9D9}" type="slidenum">
              <a:rPr lang="en-US" altLang="ja-JP" sz="2000"/>
              <a:pPr/>
              <a:t>6</a:t>
            </a:fld>
            <a:endParaRPr lang="en-US" altLang="ja-JP" sz="2000"/>
          </a:p>
        </p:txBody>
      </p:sp>
      <p:sp>
        <p:nvSpPr>
          <p:cNvPr id="12" name="雲形吹き出し 3">
            <a:extLst>
              <a:ext uri="{FF2B5EF4-FFF2-40B4-BE49-F238E27FC236}">
                <a16:creationId xmlns:a16="http://schemas.microsoft.com/office/drawing/2014/main" id="{9F84B7E6-0C09-48C2-93C6-88A9B0A29EBC}"/>
              </a:ext>
            </a:extLst>
          </p:cNvPr>
          <p:cNvSpPr/>
          <p:nvPr/>
        </p:nvSpPr>
        <p:spPr>
          <a:xfrm>
            <a:off x="-92075" y="1814513"/>
            <a:ext cx="7615238" cy="4351337"/>
          </a:xfrm>
          <a:prstGeom prst="cloudCallout">
            <a:avLst>
              <a:gd name="adj1" fmla="val 56858"/>
              <a:gd name="adj2" fmla="val 15104"/>
            </a:avLst>
          </a:prstGeom>
          <a:solidFill>
            <a:schemeClr val="tx1">
              <a:lumMod val="75000"/>
              <a:lumOff val="25000"/>
              <a:alpha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ja-JP" altLang="en-US" sz="4000" dirty="0">
                <a:solidFill>
                  <a:srgbClr val="FF0000"/>
                </a:solidFill>
              </a:rPr>
              <a:t>　　　</a:t>
            </a:r>
            <a:r>
              <a:rPr lang="ja-JP" altLang="en-US" sz="5400" dirty="0">
                <a:solidFill>
                  <a:schemeClr val="bg1"/>
                </a:solidFill>
              </a:rPr>
              <a:t>心が暗い・・・</a:t>
            </a:r>
            <a:endParaRPr lang="en-US" altLang="ja-JP" sz="4000" dirty="0">
              <a:solidFill>
                <a:schemeClr val="bg1"/>
              </a:solidFill>
            </a:endParaRPr>
          </a:p>
        </p:txBody>
      </p:sp>
      <p:sp>
        <p:nvSpPr>
          <p:cNvPr id="8" name="雲形吹き出し 3">
            <a:extLst>
              <a:ext uri="{FF2B5EF4-FFF2-40B4-BE49-F238E27FC236}">
                <a16:creationId xmlns:a16="http://schemas.microsoft.com/office/drawing/2014/main" id="{E86DB1B8-B87E-4257-BEDC-74B27BF63CEF}"/>
              </a:ext>
            </a:extLst>
          </p:cNvPr>
          <p:cNvSpPr/>
          <p:nvPr/>
        </p:nvSpPr>
        <p:spPr>
          <a:xfrm>
            <a:off x="-92622" y="1814761"/>
            <a:ext cx="7615238" cy="4351337"/>
          </a:xfrm>
          <a:prstGeom prst="cloudCallout">
            <a:avLst>
              <a:gd name="adj1" fmla="val 56381"/>
              <a:gd name="adj2" fmla="val 15104"/>
            </a:avLst>
          </a:prstGeom>
          <a:solidFill>
            <a:schemeClr val="bg2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ja-JP" altLang="en-US" sz="6600" b="1" dirty="0">
                <a:ln>
                  <a:solidFill>
                    <a:schemeClr val="accent2"/>
                  </a:solidFill>
                </a:ln>
                <a:solidFill>
                  <a:schemeClr val="accent2">
                    <a:lumMod val="75000"/>
                  </a:schemeClr>
                </a:solidFill>
                <a:latin typeface="+mn-ea"/>
              </a:rPr>
              <a:t>○○</a:t>
            </a:r>
            <a:endParaRPr lang="en-US" altLang="ja-JP" sz="6600" b="1" dirty="0">
              <a:ln>
                <a:solidFill>
                  <a:schemeClr val="accent2"/>
                </a:solidFill>
              </a:ln>
              <a:solidFill>
                <a:schemeClr val="accent2">
                  <a:lumMod val="75000"/>
                </a:schemeClr>
              </a:solidFill>
              <a:latin typeface="+mn-ea"/>
            </a:endParaRPr>
          </a:p>
          <a:p>
            <a:pPr>
              <a:defRPr/>
            </a:pPr>
            <a:r>
              <a:rPr lang="ja-JP" altLang="en-US" sz="6600" b="1" dirty="0">
                <a:ln>
                  <a:solidFill>
                    <a:schemeClr val="accent2"/>
                  </a:solidFill>
                </a:ln>
                <a:solidFill>
                  <a:schemeClr val="accent2">
                    <a:lumMod val="75000"/>
                  </a:schemeClr>
                </a:solidFill>
                <a:latin typeface="+mn-ea"/>
              </a:rPr>
              <a:t>してみたら・・</a:t>
            </a:r>
            <a:endParaRPr lang="en-US" altLang="ja-JP" sz="5400" b="1" dirty="0">
              <a:ln>
                <a:solidFill>
                  <a:schemeClr val="accent2"/>
                </a:solidFill>
              </a:ln>
              <a:solidFill>
                <a:schemeClr val="accent2">
                  <a:lumMod val="75000"/>
                </a:schemeClr>
              </a:solidFill>
              <a:latin typeface="+mn-ea"/>
            </a:endParaRPr>
          </a:p>
        </p:txBody>
      </p:sp>
      <p:pic>
        <p:nvPicPr>
          <p:cNvPr id="11" name="図 6">
            <a:extLst>
              <a:ext uri="{FF2B5EF4-FFF2-40B4-BE49-F238E27FC236}">
                <a16:creationId xmlns:a16="http://schemas.microsoft.com/office/drawing/2014/main" id="{D45115E3-CD3C-462F-81D6-B119A6EDA2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89850" y="4117975"/>
            <a:ext cx="2008188" cy="2706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図 6">
            <a:extLst>
              <a:ext uri="{FF2B5EF4-FFF2-40B4-BE49-F238E27FC236}">
                <a16:creationId xmlns:a16="http://schemas.microsoft.com/office/drawing/2014/main" id="{C23336B2-9156-4B40-BC71-83FC2F41E0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691467" y="4117975"/>
            <a:ext cx="2004954" cy="2706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雲形吹き出し 3">
            <a:extLst>
              <a:ext uri="{FF2B5EF4-FFF2-40B4-BE49-F238E27FC236}">
                <a16:creationId xmlns:a16="http://schemas.microsoft.com/office/drawing/2014/main" id="{C5ABE2DE-46AE-4FC4-BB03-97725DCE0A29}"/>
              </a:ext>
            </a:extLst>
          </p:cNvPr>
          <p:cNvSpPr/>
          <p:nvPr/>
        </p:nvSpPr>
        <p:spPr>
          <a:xfrm>
            <a:off x="-92621" y="1814513"/>
            <a:ext cx="7615237" cy="4351337"/>
          </a:xfrm>
          <a:prstGeom prst="cloudCallout">
            <a:avLst>
              <a:gd name="adj1" fmla="val 56667"/>
              <a:gd name="adj2" fmla="val 15271"/>
            </a:avLst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5400" dirty="0">
                <a:ln w="25400">
                  <a:solidFill>
                    <a:schemeClr val="accent2"/>
                  </a:solidFill>
                </a:ln>
                <a:solidFill>
                  <a:schemeClr val="accent2">
                    <a:lumMod val="60000"/>
                    <a:lumOff val="40000"/>
                  </a:schemeClr>
                </a:solidFill>
                <a:latin typeface="ＤＦ特太ゴシック体" panose="020B0509000000000000" pitchFamily="49" charset="-128"/>
                <a:ea typeface="ＤＦ特太ゴシック体" panose="020B0509000000000000" pitchFamily="49" charset="-128"/>
              </a:rPr>
              <a:t>きもちが</a:t>
            </a:r>
            <a:endParaRPr lang="en-US" altLang="ja-JP" sz="5400" dirty="0">
              <a:ln w="25400">
                <a:solidFill>
                  <a:schemeClr val="accent2"/>
                </a:solidFill>
              </a:ln>
              <a:solidFill>
                <a:schemeClr val="accent2">
                  <a:lumMod val="60000"/>
                  <a:lumOff val="40000"/>
                </a:schemeClr>
              </a:solidFill>
              <a:latin typeface="ＤＦ特太ゴシック体" panose="020B0509000000000000" pitchFamily="49" charset="-128"/>
              <a:ea typeface="ＤＦ特太ゴシック体" panose="020B0509000000000000" pitchFamily="49" charset="-128"/>
            </a:endParaRPr>
          </a:p>
          <a:p>
            <a:pPr algn="ctr">
              <a:defRPr/>
            </a:pPr>
            <a:r>
              <a:rPr lang="ja-JP" altLang="en-US" sz="5400" dirty="0">
                <a:ln w="25400">
                  <a:solidFill>
                    <a:schemeClr val="accent2"/>
                  </a:solidFill>
                </a:ln>
                <a:solidFill>
                  <a:schemeClr val="accent2">
                    <a:lumMod val="60000"/>
                    <a:lumOff val="40000"/>
                  </a:schemeClr>
                </a:solidFill>
                <a:latin typeface="ＤＦ特太ゴシック体" panose="020B0509000000000000" pitchFamily="49" charset="-128"/>
                <a:ea typeface="ＤＦ特太ゴシック体" panose="020B0509000000000000" pitchFamily="49" charset="-128"/>
              </a:rPr>
              <a:t>軽くなった！</a:t>
            </a:r>
            <a:endParaRPr lang="en-US" altLang="ja-JP" sz="6600" dirty="0">
              <a:ln w="25400">
                <a:solidFill>
                  <a:schemeClr val="accent2"/>
                </a:solidFill>
              </a:ln>
              <a:solidFill>
                <a:schemeClr val="accent2">
                  <a:lumMod val="60000"/>
                  <a:lumOff val="40000"/>
                </a:schemeClr>
              </a:solidFill>
              <a:latin typeface="ＤＦ特太ゴシック体" panose="020B0509000000000000" pitchFamily="49" charset="-128"/>
              <a:ea typeface="ＤＦ特太ゴシック体" panose="020B0509000000000000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0461966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4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34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31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33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HDOfficeLightV0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B3E7916579E48942A578B93BD249C02F" ma:contentTypeVersion="17" ma:contentTypeDescription="新しいドキュメントを作成します。" ma:contentTypeScope="" ma:versionID="124fb84f1d6814bdddb7cf94604c9776">
  <xsd:schema xmlns:xsd="http://www.w3.org/2001/XMLSchema" xmlns:xs="http://www.w3.org/2001/XMLSchema" xmlns:p="http://schemas.microsoft.com/office/2006/metadata/properties" xmlns:ns2="1f739fab-6d78-413b-bdfb-b8e4b081b506" xmlns:ns3="0cfd19f7-9a31-48f1-a827-fb01c45dd146" targetNamespace="http://schemas.microsoft.com/office/2006/metadata/properties" ma:root="true" ma:fieldsID="976301e6305108f8b7d4e823f8f5a02a" ns2:_="" ns3:_="">
    <xsd:import namespace="1f739fab-6d78-413b-bdfb-b8e4b081b506"/>
    <xsd:import namespace="0cfd19f7-9a31-48f1-a827-fb01c45dd146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LengthInSeconds" minOccurs="0"/>
                <xsd:element ref="ns2:TaxCatchAll" minOccurs="0"/>
                <xsd:element ref="ns3:MediaServiceGenerationTime" minOccurs="0"/>
                <xsd:element ref="ns3:MediaServiceEventHashCode" minOccurs="0"/>
                <xsd:element ref="ns3:lcf76f155ced4ddcb4097134ff3c332f" minOccurs="0"/>
                <xsd:element ref="ns3:MediaServiceOCR" minOccurs="0"/>
                <xsd:element ref="ns3:MediaServiceLocation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f739fab-6d78-413b-bdfb-b8e4b081b506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共有相手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共有相手の詳細情報" ma:internalName="SharedWithDetails" ma:readOnly="true">
      <xsd:simpleType>
        <xsd:restriction base="dms:Note">
          <xsd:maxLength value="255"/>
        </xsd:restriction>
      </xsd:simpleType>
    </xsd:element>
    <xsd:element name="TaxCatchAll" ma:index="14" nillable="true" ma:displayName="Taxonomy Catch All Column" ma:hidden="true" ma:list="{eb220b93-50e7-4b3f-9b7b-fcdd0378adff}" ma:internalName="TaxCatchAll" ma:showField="CatchAllData" ma:web="1f739fab-6d78-413b-bdfb-b8e4b081b50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cfd19f7-9a31-48f1-a827-fb01c45dd14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画像タグ" ma:readOnly="false" ma:fieldId="{5cf76f15-5ced-4ddc-b409-7134ff3c332f}" ma:taxonomyMulti="true" ma:sspId="462c662f-fcd5-4c16-8282-839128f5194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ObjectDetectorVersions" ma:index="2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1f739fab-6d78-413b-bdfb-b8e4b081b506" xsi:nil="true"/>
    <lcf76f155ced4ddcb4097134ff3c332f xmlns="0cfd19f7-9a31-48f1-a827-fb01c45dd146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DC506217-B467-4712-A2E2-BD36D9623201}"/>
</file>

<file path=customXml/itemProps2.xml><?xml version="1.0" encoding="utf-8"?>
<ds:datastoreItem xmlns:ds="http://schemas.openxmlformats.org/officeDocument/2006/customXml" ds:itemID="{6FBA9FE8-65ED-47F5-BF51-9768855D51EF}"/>
</file>

<file path=customXml/itemProps3.xml><?xml version="1.0" encoding="utf-8"?>
<ds:datastoreItem xmlns:ds="http://schemas.openxmlformats.org/officeDocument/2006/customXml" ds:itemID="{6137F852-DCAE-4060-9850-F0992B635FD0}"/>
</file>

<file path=docProps/app.xml><?xml version="1.0" encoding="utf-8"?>
<Properties xmlns="http://schemas.openxmlformats.org/officeDocument/2006/extended-properties" xmlns:vt="http://schemas.openxmlformats.org/officeDocument/2006/docPropsVTypes">
  <Template>TM02900743[[fn=オーガニック]]</Template>
  <TotalTime>9214</TotalTime>
  <Words>361</Words>
  <Application>Microsoft Office PowerPoint</Application>
  <PresentationFormat>A4 210 x 297 mm</PresentationFormat>
  <Paragraphs>72</Paragraphs>
  <Slides>6</Slides>
  <Notes>6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13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6</vt:i4>
      </vt:variant>
    </vt:vector>
  </HeadingPairs>
  <TitlesOfParts>
    <vt:vector size="20" baseType="lpstr">
      <vt:lpstr>AR P隷書体M</vt:lpstr>
      <vt:lpstr>AR隷書体M</vt:lpstr>
      <vt:lpstr>ＤＦ特太ゴシック体</vt:lpstr>
      <vt:lpstr>ＤＨＰ特太ゴシック体</vt:lpstr>
      <vt:lpstr>HGP創英角ｺﾞｼｯｸUB</vt:lpstr>
      <vt:lpstr>HGP創英角ﾎﾟｯﾌﾟ体</vt:lpstr>
      <vt:lpstr>ＭＳ Ｐゴシック</vt:lpstr>
      <vt:lpstr>ＭＳ Ｐ明朝</vt:lpstr>
      <vt:lpstr>Arial Narrow</vt:lpstr>
      <vt:lpstr>Calibri</vt:lpstr>
      <vt:lpstr>Calibri Light</vt:lpstr>
      <vt:lpstr>Times New Roman</vt:lpstr>
      <vt:lpstr>Wingdings 2</vt:lpstr>
      <vt:lpstr>HDOfficeLightV0</vt:lpstr>
      <vt:lpstr>PowerPoint プレゼンテーション</vt:lpstr>
      <vt:lpstr>なやみや心配なことがふえるとどうなるかな？</vt:lpstr>
      <vt:lpstr>モヤモヤは、どんどん黒に近づいていく。</vt:lpstr>
      <vt:lpstr>PowerPoint プレゼンテーション</vt:lpstr>
      <vt:lpstr>モヤモヤが黒くなるまえにどうすればいいかな？</vt:lpstr>
      <vt:lpstr>こころのモヤモヤは、すっきりしたほうがいいよね。</vt:lpstr>
    </vt:vector>
  </TitlesOfParts>
  <Company>足立区役所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足立区役所</dc:creator>
  <cp:lastModifiedBy>Administrator</cp:lastModifiedBy>
  <cp:revision>560</cp:revision>
  <cp:lastPrinted>2020-02-18T06:52:44Z</cp:lastPrinted>
  <dcterms:created xsi:type="dcterms:W3CDTF">2009-10-06T08:03:43Z</dcterms:created>
  <dcterms:modified xsi:type="dcterms:W3CDTF">2020-03-24T02:10:05Z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0x010100B3E7916579E48942A578B93BD249C02F</vt:lpwstr>
  </property>
  <property fmtid="{D5CDD505-2E9C-101B-9397-08002B2CF9AE}" pid="3" name="MediaServiceImageTags">
    <vt:lpwstr/>
  </property>
</Properties>
</file>