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17"/>
  </p:notesMasterIdLst>
  <p:handoutMasterIdLst>
    <p:handoutMasterId r:id="rId18"/>
  </p:handoutMasterIdLst>
  <p:sldIdLst>
    <p:sldId id="398" r:id="rId2"/>
    <p:sldId id="399" r:id="rId3"/>
    <p:sldId id="256" r:id="rId4"/>
    <p:sldId id="402" r:id="rId5"/>
    <p:sldId id="400" r:id="rId6"/>
    <p:sldId id="407" r:id="rId7"/>
    <p:sldId id="408" r:id="rId8"/>
    <p:sldId id="391" r:id="rId9"/>
    <p:sldId id="410" r:id="rId10"/>
    <p:sldId id="415" r:id="rId11"/>
    <p:sldId id="416" r:id="rId12"/>
    <p:sldId id="401" r:id="rId13"/>
    <p:sldId id="411" r:id="rId14"/>
    <p:sldId id="412" r:id="rId15"/>
    <p:sldId id="405" r:id="rId16"/>
  </p:sldIdLst>
  <p:sldSz cx="9906000" cy="6858000" type="A4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FF9999"/>
    <a:srgbClr val="FF99CC"/>
    <a:srgbClr val="FF66CC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65" autoAdjust="0"/>
    <p:restoredTop sz="80861" autoAdjust="0"/>
  </p:normalViewPr>
  <p:slideViewPr>
    <p:cSldViewPr showGuides="1">
      <p:cViewPr varScale="1">
        <p:scale>
          <a:sx n="77" d="100"/>
          <a:sy n="77" d="100"/>
        </p:scale>
        <p:origin x="706" y="4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2697" y="45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D4BE836-F877-4FFC-91DB-4C99EB761E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8799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小学校版「ＳＯＳの受け止め方指導プラン」全校集会スライド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4A4E02C-83C0-4203-BB4E-1AF2248243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A754866-2ADF-4753-BEAB-1B5EEED012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863850" y="9183688"/>
            <a:ext cx="38719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32DCB4-72E1-4636-83EF-73C510D7B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小学校版「ＳＯＳの受け止め方指導プラン」全校集会スライド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99F1F72-FBDB-4006-B742-1E7D0ED94A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C6E1D04-7893-4452-AE0C-7D638988C6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58825"/>
            <a:ext cx="537051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02BE0BA-1918-4AAB-A2C6-CAE2D4B0BF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22838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31509445-E953-4916-B921-3B22F1225F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5275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8BF195A3-B913-4948-835F-8AA4F6564A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409113"/>
            <a:ext cx="295275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fld id="{7396B66E-BDA0-409E-8A80-28BEFD5F61A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5C2A344B-4006-4847-8955-9951CD1DE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B5F86043-C8C4-4A38-BDC7-AFF374126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/>
              <a:t>ｃ</a:t>
            </a:r>
          </a:p>
        </p:txBody>
      </p:sp>
      <p:sp>
        <p:nvSpPr>
          <p:cNvPr id="5124" name="ヘッダー プレースホルダー 2">
            <a:extLst>
              <a:ext uri="{FF2B5EF4-FFF2-40B4-BE49-F238E27FC236}">
                <a16:creationId xmlns:a16="http://schemas.microsoft.com/office/drawing/2014/main" id="{73BA6D40-E8F3-431D-9865-AAC3E7E04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34A86F64-3612-40C0-934F-98864442A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478E3E73-3D37-4A62-B94E-E9B380BDD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ヘッダー プレースホルダー 2">
            <a:extLst>
              <a:ext uri="{FF2B5EF4-FFF2-40B4-BE49-F238E27FC236}">
                <a16:creationId xmlns:a16="http://schemas.microsoft.com/office/drawing/2014/main" id="{7702E39A-47C1-4129-AF45-2639D89671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97FB0713-F186-4050-BCEB-1EE5973F6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3249E577-F404-47D7-990B-C2737182B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28" name="ヘッダー プレースホルダー 2">
            <a:extLst>
              <a:ext uri="{FF2B5EF4-FFF2-40B4-BE49-F238E27FC236}">
                <a16:creationId xmlns:a16="http://schemas.microsoft.com/office/drawing/2014/main" id="{75CA6082-A4BA-453B-9D30-A45E5956D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BE3BAB22-161F-4D88-AC39-01634FB81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55D429F4-FA3A-4A0B-BB74-393590E2D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6" name="ヘッダー プレースホルダー 2">
            <a:extLst>
              <a:ext uri="{FF2B5EF4-FFF2-40B4-BE49-F238E27FC236}">
                <a16:creationId xmlns:a16="http://schemas.microsoft.com/office/drawing/2014/main" id="{9F2029C8-B606-4852-BE7A-819E97C52E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4F3FB8A1-460F-4E36-B60C-EF52E3692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16CD0A0B-772B-412E-86FC-2C28D38F8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24" name="ヘッダー プレースホルダー 2">
            <a:extLst>
              <a:ext uri="{FF2B5EF4-FFF2-40B4-BE49-F238E27FC236}">
                <a16:creationId xmlns:a16="http://schemas.microsoft.com/office/drawing/2014/main" id="{FAEC1316-572E-4FAB-9C6F-23A580BC9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335BC58E-7749-4522-BE41-AD4982BA2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1AE0FEDA-3D42-4300-99FD-139592714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2" name="ヘッダー プレースホルダー 2">
            <a:extLst>
              <a:ext uri="{FF2B5EF4-FFF2-40B4-BE49-F238E27FC236}">
                <a16:creationId xmlns:a16="http://schemas.microsoft.com/office/drawing/2014/main" id="{93929805-9FC4-4C72-8C5C-15F1E50EA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E3A91D8-04DD-47F4-9846-943EE4838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A5A4F8-6437-4E33-801C-A761E6850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u="sng"/>
          </a:p>
        </p:txBody>
      </p:sp>
      <p:sp>
        <p:nvSpPr>
          <p:cNvPr id="9220" name="ヘッダー プレースホルダー 2">
            <a:extLst>
              <a:ext uri="{FF2B5EF4-FFF2-40B4-BE49-F238E27FC236}">
                <a16:creationId xmlns:a16="http://schemas.microsoft.com/office/drawing/2014/main" id="{43EFD9B5-B0DE-44DE-BF8A-C1FBF5C46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id="{84A1E082-19EB-4C03-972B-F1F49968D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id="{92D48311-7DED-47FE-AA8A-97A1225ED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11268" name="ヘッダー プレースホルダー 2">
            <a:extLst>
              <a:ext uri="{FF2B5EF4-FFF2-40B4-BE49-F238E27FC236}">
                <a16:creationId xmlns:a16="http://schemas.microsoft.com/office/drawing/2014/main" id="{AED5A283-204A-4A55-AB2E-8A4E9962F2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AD973D90-4881-48FB-9237-4400B2F99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5FC9E749-F065-411D-9772-CC10EF56C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ヘッダー プレースホルダー 2">
            <a:extLst>
              <a:ext uri="{FF2B5EF4-FFF2-40B4-BE49-F238E27FC236}">
                <a16:creationId xmlns:a16="http://schemas.microsoft.com/office/drawing/2014/main" id="{739B0026-D754-49BA-B032-AEC5BF12E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B11C346A-BFD2-46E2-A361-A64692F3E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E169202F-791D-43F0-B2C7-7EACBFBD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4" name="ヘッダー プレースホルダー 2">
            <a:extLst>
              <a:ext uri="{FF2B5EF4-FFF2-40B4-BE49-F238E27FC236}">
                <a16:creationId xmlns:a16="http://schemas.microsoft.com/office/drawing/2014/main" id="{D33791D8-6290-4E9E-B550-45C44A98D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C5FAE4B-5FD3-4282-B5EF-9405297FA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C6C8F91-D72B-4D17-836C-449652037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18436" name="ヘッダー プレースホルダー 2">
            <a:extLst>
              <a:ext uri="{FF2B5EF4-FFF2-40B4-BE49-F238E27FC236}">
                <a16:creationId xmlns:a16="http://schemas.microsoft.com/office/drawing/2014/main" id="{5FD782ED-9514-41BD-A8EA-0C895A7C4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B3A947-C11D-4582-B1B2-3AEAE0A98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551B6B-D287-404D-8B80-45278D320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20484" name="ヘッダー プレースホルダー 2">
            <a:extLst>
              <a:ext uri="{FF2B5EF4-FFF2-40B4-BE49-F238E27FC236}">
                <a16:creationId xmlns:a16="http://schemas.microsoft.com/office/drawing/2014/main" id="{84CA26CA-091E-4E18-84F8-157E262B8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6999ACEA-39B8-4E35-B0C2-6505EFDAE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21B0F2E2-E8D9-4B04-BF18-6E520F9AD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2" name="ヘッダー プレースホルダー 2">
            <a:extLst>
              <a:ext uri="{FF2B5EF4-FFF2-40B4-BE49-F238E27FC236}">
                <a16:creationId xmlns:a16="http://schemas.microsoft.com/office/drawing/2014/main" id="{3A8A02DC-F67F-410E-9AE5-6B56BA661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小学校版「ＳＯＳの受け止め方指導プラン」全校集会スライド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F7B1-9E91-413F-BC38-440097E0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ECAA-4436-458A-98A0-0C7E5A10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900E-7761-4E6E-A0B4-6810A8D4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AD02-A501-4223-B62C-E61F206995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17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BFD14-2EB7-46B1-9C8B-FDEA4518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D314-3037-4065-A66C-1DE5CC10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C51C-E066-4519-9412-1E5037AB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0F75-8B84-4F53-B00D-54494D842C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0362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0364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0547C-C7C7-4524-ABB4-28717521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B880A-B39E-4524-B60E-3E619010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A091-A647-478B-88A2-AEF7E8C5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9BF27-123C-45A8-91BA-6803ACCD75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58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3FA7-775E-4CE0-8143-A64FF35E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8C5F-2CD9-40CD-8AB3-229E1CC1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31CD-4135-4988-9F7E-37A34E5D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C78A-3EF9-4C74-B0D3-8E3B23B4B9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22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12423"/>
            <a:ext cx="8543925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5263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AC75E-2E89-4E25-AD80-9A5B866C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3223-1841-41B5-967B-82585BB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E0862-90F5-4410-B5F3-6329A181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AC375-0114-41C9-B297-D7F2AC13FC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90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5" y="1828802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2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331F83-3731-41E9-9641-E1553B78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532CD6-45C0-4516-8215-34F5AEA2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50B15-EAD1-40F9-A4D3-3FB905F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441E-5D98-470E-ABE6-950355C270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85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2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2"/>
            <a:ext cx="4189413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2"/>
            <a:ext cx="421005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E1A21A-935F-4B89-9639-E3CE7717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BF95C0-E57D-4798-B469-7167BE59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0535A4-071C-47BD-91C4-D280D8A7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7497-3AB8-46E5-A4D7-F7F6ED6AD4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95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707AA0-9B76-43F6-9EC6-22F4D1B8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6C581-6D23-4221-B27F-6FA70752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794129-C85D-4247-909C-48DF39C3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2373-874D-4E4F-86F2-FFDE561A5E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040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BD4AB6-04ED-45B9-8EF4-A3A9B3B8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63D872-A0F4-47DB-AB5C-85BA508C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F6724-1873-4D3D-BA4C-00B5141F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07210-0FBF-4954-99D0-C1E5C03982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50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2"/>
            <a:ext cx="3194685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6D7A6F-AB64-4A82-B5BD-72C46056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484478-6FD2-4314-96B1-F2AE4A42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9BFE14-5BEB-43AC-AB8B-ACC8EFCF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CBA7-3DA1-4B0B-A6B8-964FD92FD6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718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551658-9A4A-46A4-A1B4-904A49F1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99E130-4303-4A83-878F-82E7669F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B51EC-27CE-4A33-9F7F-3AA861AC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F3ED-DDF0-49FC-91A9-DAA86B6F8A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48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C9ED5AF-D5F4-474C-B4C7-90667A6F57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31788"/>
            <a:ext cx="8543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F80494-0524-4DFC-9025-EEA44E57B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60229-8910-4D0E-A917-6B7B6CCA4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92613-EF6A-43AE-9CB3-8407E56DE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0128-9798-41F5-972C-49BE17D2B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475" y="365125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AB70789F-3FA6-4D40-AF0D-24CD84ED955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">
            <a:extLst>
              <a:ext uri="{FF2B5EF4-FFF2-40B4-BE49-F238E27FC236}">
                <a16:creationId xmlns:a16="http://schemas.microsoft.com/office/drawing/2014/main" id="{9C067C68-9B56-47F8-9A02-FD73446D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-400050"/>
            <a:ext cx="28479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図 2">
            <a:extLst>
              <a:ext uri="{FF2B5EF4-FFF2-40B4-BE49-F238E27FC236}">
                <a16:creationId xmlns:a16="http://schemas.microsoft.com/office/drawing/2014/main" id="{0DC7099B-A53B-4279-9F7D-913BEC0B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-168275"/>
            <a:ext cx="3819526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AE69B165-8E43-4A54-8830-59A57D3C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F4C0A5B-00ED-4833-B701-9A5051A13031}" type="slidenum">
              <a:rPr lang="en-US" altLang="ja-JP" sz="2000"/>
              <a:pPr/>
              <a:t>1</a:t>
            </a:fld>
            <a:endParaRPr lang="en-US" altLang="ja-JP" sz="20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E7E891-8BAC-4236-A4D5-736CCA1B5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3725863"/>
            <a:ext cx="7634287" cy="150336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　ともだちのこころのモヤモヤを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　　すっきりさせよう！　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○○小学校△△委員会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E9CF3AD1-6A60-4B60-9F5F-6DA83A348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6" y="1353575"/>
            <a:ext cx="7921625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21">
            <a:extLst>
              <a:ext uri="{FF2B5EF4-FFF2-40B4-BE49-F238E27FC236}">
                <a16:creationId xmlns:a16="http://schemas.microsoft.com/office/drawing/2014/main" id="{7F29952F-8CB2-4F55-942A-C6ACB23B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タイトル 1">
            <a:extLst>
              <a:ext uri="{FF2B5EF4-FFF2-40B4-BE49-F238E27FC236}">
                <a16:creationId xmlns:a16="http://schemas.microsoft.com/office/drawing/2014/main" id="{96757CAB-3DCB-451E-9FBC-DDB4535A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19063"/>
            <a:ext cx="7886700" cy="11890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ja-JP" altLang="en-US" sz="66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先生に伝えてみよう</a:t>
            </a:r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E21CB995-A94E-466E-9C1F-68E8FA3A9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9B8383D-1543-4F8A-8D71-1B831498B88C}" type="slidenum">
              <a:rPr lang="en-US" altLang="ja-JP" sz="2000"/>
              <a:pPr/>
              <a:t>10</a:t>
            </a:fld>
            <a:endParaRPr lang="en-US" altLang="ja-JP" sz="2000"/>
          </a:p>
        </p:txBody>
      </p:sp>
      <p:pic>
        <p:nvPicPr>
          <p:cNvPr id="21509" name="図 6">
            <a:extLst>
              <a:ext uri="{FF2B5EF4-FFF2-40B4-BE49-F238E27FC236}">
                <a16:creationId xmlns:a16="http://schemas.microsoft.com/office/drawing/2014/main" id="{3139DEB4-3976-43E1-87E5-1FDA8B81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25">
            <a:extLst>
              <a:ext uri="{FF2B5EF4-FFF2-40B4-BE49-F238E27FC236}">
                <a16:creationId xmlns:a16="http://schemas.microsoft.com/office/drawing/2014/main" id="{2CEDE898-BD60-415F-A694-26D1EED2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5" y="4508500"/>
            <a:ext cx="3241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5729651-596E-4F1E-A0F0-50C9E918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2492375"/>
            <a:ext cx="525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1EA5FE86-33C9-4763-8D58-D89584A421AA}"/>
              </a:ext>
            </a:extLst>
          </p:cNvPr>
          <p:cNvSpPr/>
          <p:nvPr/>
        </p:nvSpPr>
        <p:spPr>
          <a:xfrm>
            <a:off x="3440113" y="2352675"/>
            <a:ext cx="3960812" cy="1871663"/>
          </a:xfrm>
          <a:prstGeom prst="wedgeRoundRectCallout">
            <a:avLst>
              <a:gd name="adj1" fmla="val 10270"/>
              <a:gd name="adj2" fmla="val 808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先生、○○くんが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元気がありません。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何か、知っていますか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21">
            <a:extLst>
              <a:ext uri="{FF2B5EF4-FFF2-40B4-BE49-F238E27FC236}">
                <a16:creationId xmlns:a16="http://schemas.microsoft.com/office/drawing/2014/main" id="{1967CA28-0868-4BFE-8809-BCB80E24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タイトル 1">
            <a:extLst>
              <a:ext uri="{FF2B5EF4-FFF2-40B4-BE49-F238E27FC236}">
                <a16:creationId xmlns:a16="http://schemas.microsoft.com/office/drawing/2014/main" id="{F6551B8E-FA4A-4F53-84FB-24BCB579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19063"/>
            <a:ext cx="7886700" cy="13652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ja-JP" altLang="en-US" sz="6000" b="1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こんな伝え方はちがう</a:t>
            </a:r>
          </a:p>
        </p:txBody>
      </p:sp>
      <p:sp>
        <p:nvSpPr>
          <p:cNvPr id="23556" name="スライド番号プレースホルダー 3">
            <a:extLst>
              <a:ext uri="{FF2B5EF4-FFF2-40B4-BE49-F238E27FC236}">
                <a16:creationId xmlns:a16="http://schemas.microsoft.com/office/drawing/2014/main" id="{067E8355-6126-4EC7-9A7B-769F60B61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4151A81-8BB7-4A82-959F-0D7663619FA2}" type="slidenum">
              <a:rPr lang="en-US" altLang="ja-JP" sz="2000"/>
              <a:pPr/>
              <a:t>11</a:t>
            </a:fld>
            <a:endParaRPr lang="en-US" altLang="ja-JP" sz="2000"/>
          </a:p>
        </p:txBody>
      </p:sp>
      <p:pic>
        <p:nvPicPr>
          <p:cNvPr id="23557" name="図 6">
            <a:extLst>
              <a:ext uri="{FF2B5EF4-FFF2-40B4-BE49-F238E27FC236}">
                <a16:creationId xmlns:a16="http://schemas.microsoft.com/office/drawing/2014/main" id="{13D84B4D-3DE4-4317-9A27-30C033A7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A8AB86-2179-4680-AA85-97480394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688" y="3284538"/>
            <a:ext cx="30273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7CE6080-AB06-427D-A22C-956CE8EF43BA}"/>
              </a:ext>
            </a:extLst>
          </p:cNvPr>
          <p:cNvSpPr/>
          <p:nvPr/>
        </p:nvSpPr>
        <p:spPr>
          <a:xfrm>
            <a:off x="4016375" y="2349500"/>
            <a:ext cx="5462588" cy="1147763"/>
          </a:xfrm>
          <a:prstGeom prst="wedgeRoundRectCallout">
            <a:avLst>
              <a:gd name="adj1" fmla="val -10416"/>
              <a:gd name="adj2" fmla="val 11448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ねぇねえ、○○くん、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ちょっと、暗いよねぇ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982798A0-56A1-4D1F-96F0-DA279F744527}"/>
              </a:ext>
            </a:extLst>
          </p:cNvPr>
          <p:cNvSpPr/>
          <p:nvPr/>
        </p:nvSpPr>
        <p:spPr>
          <a:xfrm>
            <a:off x="3738563" y="2119313"/>
            <a:ext cx="6757987" cy="59055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>
            <a:extLst>
              <a:ext uri="{FF2B5EF4-FFF2-40B4-BE49-F238E27FC236}">
                <a16:creationId xmlns:a16="http://schemas.microsoft.com/office/drawing/2014/main" id="{FA718F41-91C8-4481-8D67-A2FAFCFB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708025"/>
            <a:ext cx="9305925" cy="1143000"/>
          </a:xfrm>
        </p:spPr>
        <p:txBody>
          <a:bodyPr/>
          <a:lstStyle/>
          <a:p>
            <a:pPr algn="ctr"/>
            <a:r>
              <a:rPr lang="ja-JP" altLang="en-US" sz="65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どんな声かけをする？</a:t>
            </a:r>
          </a:p>
        </p:txBody>
      </p:sp>
      <p:sp>
        <p:nvSpPr>
          <p:cNvPr id="25603" name="スライド番号プレースホルダー 3">
            <a:extLst>
              <a:ext uri="{FF2B5EF4-FFF2-40B4-BE49-F238E27FC236}">
                <a16:creationId xmlns:a16="http://schemas.microsoft.com/office/drawing/2014/main" id="{0999DB2B-ABFF-477F-BF7D-114A0A5EF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E263F70-D115-4EA3-8C26-51D0EA43D501}" type="slidenum">
              <a:rPr lang="en-US" altLang="ja-JP" sz="2000"/>
              <a:pPr/>
              <a:t>12</a:t>
            </a:fld>
            <a:endParaRPr lang="en-US" altLang="ja-JP" sz="2000"/>
          </a:p>
        </p:txBody>
      </p:sp>
      <p:pic>
        <p:nvPicPr>
          <p:cNvPr id="21509" name="図 25">
            <a:extLst>
              <a:ext uri="{FF2B5EF4-FFF2-40B4-BE49-F238E27FC236}">
                <a16:creationId xmlns:a16="http://schemas.microsoft.com/office/drawing/2014/main" id="{0F3BCEFB-7336-41E0-879B-89BFF5BF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9725"/>
            <a:ext cx="2379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図 6">
            <a:extLst>
              <a:ext uri="{FF2B5EF4-FFF2-40B4-BE49-F238E27FC236}">
                <a16:creationId xmlns:a16="http://schemas.microsoft.com/office/drawing/2014/main" id="{79D7C10C-76B2-4098-B1DC-6A530300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000" y="22786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0FCB4FA-CCEC-4B13-9BEF-468D739258CD}"/>
              </a:ext>
            </a:extLst>
          </p:cNvPr>
          <p:cNvSpPr/>
          <p:nvPr/>
        </p:nvSpPr>
        <p:spPr>
          <a:xfrm>
            <a:off x="728663" y="4633913"/>
            <a:ext cx="4065587" cy="865187"/>
          </a:xfrm>
          <a:prstGeom prst="wedgeRoundRectCallout">
            <a:avLst>
              <a:gd name="adj1" fmla="val 66270"/>
              <a:gd name="adj2" fmla="val 234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「元気出せ！」は？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944E6201-804E-4604-962A-A3E63CCF5646}"/>
              </a:ext>
            </a:extLst>
          </p:cNvPr>
          <p:cNvSpPr/>
          <p:nvPr/>
        </p:nvSpPr>
        <p:spPr>
          <a:xfrm>
            <a:off x="2720975" y="2636838"/>
            <a:ext cx="6985000" cy="1143000"/>
          </a:xfrm>
          <a:prstGeom prst="wedgeEllipseCallout">
            <a:avLst>
              <a:gd name="adj1" fmla="val 20386"/>
              <a:gd name="adj2" fmla="val 8405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どんな言葉で？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6BE3CAD-1102-43CF-A933-65F20D2E7AEA}"/>
              </a:ext>
            </a:extLst>
          </p:cNvPr>
          <p:cNvSpPr/>
          <p:nvPr/>
        </p:nvSpPr>
        <p:spPr>
          <a:xfrm>
            <a:off x="704850" y="5630863"/>
            <a:ext cx="4102100" cy="865187"/>
          </a:xfrm>
          <a:prstGeom prst="wedgeRoundRectCallout">
            <a:avLst>
              <a:gd name="adj1" fmla="val 68825"/>
              <a:gd name="adj2" fmla="val -662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「どうしたの？」は？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2574828-7263-4686-AD95-5D7DB048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3465513"/>
            <a:ext cx="3206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1">
            <a:extLst>
              <a:ext uri="{FF2B5EF4-FFF2-40B4-BE49-F238E27FC236}">
                <a16:creationId xmlns:a16="http://schemas.microsoft.com/office/drawing/2014/main" id="{A61CD882-6688-4AF7-BFFA-94E4BA47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タイトル 1">
            <a:extLst>
              <a:ext uri="{FF2B5EF4-FFF2-40B4-BE49-F238E27FC236}">
                <a16:creationId xmlns:a16="http://schemas.microsoft.com/office/drawing/2014/main" id="{13721E5A-76FE-482D-8F24-2E083719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15888"/>
            <a:ext cx="7886700" cy="1152525"/>
          </a:xfrm>
        </p:spPr>
        <p:txBody>
          <a:bodyPr/>
          <a:lstStyle/>
          <a:p>
            <a:pPr algn="ctr"/>
            <a:r>
              <a:rPr lang="ja-JP" altLang="en-US" sz="6000" b="1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こんな声かけは？</a:t>
            </a:r>
          </a:p>
        </p:txBody>
      </p:sp>
      <p:sp>
        <p:nvSpPr>
          <p:cNvPr id="27652" name="スライド番号プレースホルダー 3">
            <a:extLst>
              <a:ext uri="{FF2B5EF4-FFF2-40B4-BE49-F238E27FC236}">
                <a16:creationId xmlns:a16="http://schemas.microsoft.com/office/drawing/2014/main" id="{755A4B5F-CB27-4827-B0BB-7CFCAF28B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99DDBE7-58A6-477D-B7DB-E72F61AE4ACF}" type="slidenum">
              <a:rPr lang="en-US" altLang="ja-JP" sz="2000"/>
              <a:pPr/>
              <a:t>13</a:t>
            </a:fld>
            <a:endParaRPr lang="en-US" altLang="ja-JP" sz="2000"/>
          </a:p>
        </p:txBody>
      </p:sp>
      <p:pic>
        <p:nvPicPr>
          <p:cNvPr id="27653" name="図 6">
            <a:extLst>
              <a:ext uri="{FF2B5EF4-FFF2-40B4-BE49-F238E27FC236}">
                <a16:creationId xmlns:a16="http://schemas.microsoft.com/office/drawing/2014/main" id="{3AED6986-629C-45EE-84ED-4B044AB1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ED409766-6FD3-47B6-82FE-A935F0C90B1E}"/>
              </a:ext>
            </a:extLst>
          </p:cNvPr>
          <p:cNvSpPr/>
          <p:nvPr/>
        </p:nvSpPr>
        <p:spPr>
          <a:xfrm>
            <a:off x="3584575" y="2095500"/>
            <a:ext cx="5495925" cy="1406525"/>
          </a:xfrm>
          <a:prstGeom prst="wedgeRoundRectCallout">
            <a:avLst>
              <a:gd name="adj1" fmla="val -16398"/>
              <a:gd name="adj2" fmla="val 710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よぉ！元気出せよ！</a:t>
            </a:r>
            <a:endParaRPr lang="en-US" altLang="ja-JP" sz="3600" dirty="0"/>
          </a:p>
          <a:p>
            <a:pPr algn="ctr">
              <a:defRPr/>
            </a:pPr>
            <a:r>
              <a:rPr lang="ja-JP" altLang="en-US" sz="3600" dirty="0"/>
              <a:t>はっはっはっ！</a:t>
            </a: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9B67AFBC-CC6A-43E4-BCB0-1F5EA6231DCE}"/>
              </a:ext>
            </a:extLst>
          </p:cNvPr>
          <p:cNvSpPr/>
          <p:nvPr/>
        </p:nvSpPr>
        <p:spPr>
          <a:xfrm>
            <a:off x="-196056" y="1021914"/>
            <a:ext cx="4511675" cy="1984375"/>
          </a:xfrm>
          <a:prstGeom prst="cloudCallout">
            <a:avLst>
              <a:gd name="adj1" fmla="val 20500"/>
              <a:gd name="adj2" fmla="val 5839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そっとしておいてほしいな・・・</a:t>
            </a:r>
          </a:p>
        </p:txBody>
      </p:sp>
      <p:pic>
        <p:nvPicPr>
          <p:cNvPr id="12" name="図 25">
            <a:extLst>
              <a:ext uri="{FF2B5EF4-FFF2-40B4-BE49-F238E27FC236}">
                <a16:creationId xmlns:a16="http://schemas.microsoft.com/office/drawing/2014/main" id="{6BB0FCA1-A73D-4C96-8E2C-525D6B41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9725"/>
            <a:ext cx="2379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175C13-1909-441B-BBF1-FABC1CB4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275" y="2809875"/>
            <a:ext cx="329088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79D41881-6CE9-4951-BE9A-E8FF047F997A}"/>
              </a:ext>
            </a:extLst>
          </p:cNvPr>
          <p:cNvSpPr/>
          <p:nvPr/>
        </p:nvSpPr>
        <p:spPr>
          <a:xfrm>
            <a:off x="1639888" y="5607050"/>
            <a:ext cx="5351462" cy="1406525"/>
          </a:xfrm>
          <a:prstGeom prst="wedgeEllipseCallout">
            <a:avLst>
              <a:gd name="adj1" fmla="val 56812"/>
              <a:gd name="adj2" fmla="val -57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ちょっと、ちがう</a:t>
            </a:r>
            <a:r>
              <a:rPr lang="en-US" altLang="ja-JP" sz="3600" dirty="0">
                <a:solidFill>
                  <a:schemeClr val="tx1"/>
                </a:solidFill>
              </a:rPr>
              <a:t>…</a:t>
            </a:r>
            <a:r>
              <a:rPr lang="ja-JP" altLang="en-US" sz="3600" dirty="0">
                <a:solidFill>
                  <a:schemeClr val="tx1"/>
                </a:solidFill>
              </a:rPr>
              <a:t>。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図 21">
            <a:extLst>
              <a:ext uri="{FF2B5EF4-FFF2-40B4-BE49-F238E27FC236}">
                <a16:creationId xmlns:a16="http://schemas.microsoft.com/office/drawing/2014/main" id="{786F4C3A-6779-4D2E-9999-F0B3C84D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タイトル 1">
            <a:extLst>
              <a:ext uri="{FF2B5EF4-FFF2-40B4-BE49-F238E27FC236}">
                <a16:creationId xmlns:a16="http://schemas.microsoft.com/office/drawing/2014/main" id="{F1DB4A2A-77BD-49CC-94AC-A5A7DA74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19063"/>
            <a:ext cx="7886700" cy="20891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ja-JP" altLang="en-US" sz="60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「気づいてるよ」を</a:t>
            </a:r>
            <a:r>
              <a:rPr lang="en-US" altLang="ja-JP" sz="60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lang="en-US" altLang="ja-JP" sz="60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6000" b="1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伝えよう</a:t>
            </a:r>
          </a:p>
        </p:txBody>
      </p:sp>
      <p:sp>
        <p:nvSpPr>
          <p:cNvPr id="29700" name="スライド番号プレースホルダー 3">
            <a:extLst>
              <a:ext uri="{FF2B5EF4-FFF2-40B4-BE49-F238E27FC236}">
                <a16:creationId xmlns:a16="http://schemas.microsoft.com/office/drawing/2014/main" id="{D109B9CD-F4DB-4560-A525-DFF87EA00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9C7A1B1-F833-44E6-9EF5-823F1838F7A2}" type="slidenum">
              <a:rPr lang="en-US" altLang="ja-JP" sz="2000"/>
              <a:pPr/>
              <a:t>14</a:t>
            </a:fld>
            <a:endParaRPr lang="en-US" altLang="ja-JP" sz="2000"/>
          </a:p>
        </p:txBody>
      </p:sp>
      <p:pic>
        <p:nvPicPr>
          <p:cNvPr id="29701" name="図 6">
            <a:extLst>
              <a:ext uri="{FF2B5EF4-FFF2-40B4-BE49-F238E27FC236}">
                <a16:creationId xmlns:a16="http://schemas.microsoft.com/office/drawing/2014/main" id="{F5056064-4F10-4FD8-BAAC-CDCFAC7F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2290763"/>
            <a:ext cx="29162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E0632C6-C34A-4BF8-ABB7-160097961627}"/>
              </a:ext>
            </a:extLst>
          </p:cNvPr>
          <p:cNvSpPr/>
          <p:nvPr/>
        </p:nvSpPr>
        <p:spPr>
          <a:xfrm>
            <a:off x="588963" y="4608513"/>
            <a:ext cx="4122737" cy="1560512"/>
          </a:xfrm>
          <a:prstGeom prst="wedgeRoundRectCallout">
            <a:avLst>
              <a:gd name="adj1" fmla="val 64469"/>
              <a:gd name="adj2" fmla="val -124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大丈夫？</a:t>
            </a:r>
            <a:endParaRPr lang="en-US" altLang="ja-JP" sz="3600" dirty="0"/>
          </a:p>
          <a:p>
            <a:pPr algn="ctr">
              <a:defRPr/>
            </a:pPr>
            <a:r>
              <a:rPr lang="ja-JP" altLang="en-US" sz="3600" dirty="0"/>
              <a:t>元気ないね？</a:t>
            </a:r>
            <a:endParaRPr lang="en-US" altLang="ja-JP" sz="3600" dirty="0"/>
          </a:p>
          <a:p>
            <a:pPr algn="ctr">
              <a:defRPr/>
            </a:pPr>
            <a:r>
              <a:rPr lang="ja-JP" altLang="en-US" sz="3600" dirty="0"/>
              <a:t>どうしたの？</a:t>
            </a:r>
            <a:endParaRPr lang="en-US" altLang="ja-JP" sz="3600" dirty="0"/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3B2553F8-E730-4542-A788-3AFA15EC4171}"/>
              </a:ext>
            </a:extLst>
          </p:cNvPr>
          <p:cNvSpPr/>
          <p:nvPr/>
        </p:nvSpPr>
        <p:spPr>
          <a:xfrm>
            <a:off x="3311525" y="2005013"/>
            <a:ext cx="5368925" cy="1028700"/>
          </a:xfrm>
          <a:prstGeom prst="cloudCallout">
            <a:avLst>
              <a:gd name="adj1" fmla="val -54094"/>
              <a:gd name="adj2" fmla="val 53396"/>
            </a:avLst>
          </a:prstGeom>
          <a:solidFill>
            <a:srgbClr val="FFCCCC"/>
          </a:solidFill>
          <a:ln>
            <a:solidFill>
              <a:srgbClr val="FF99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心配してくれるんだ</a:t>
            </a:r>
          </a:p>
        </p:txBody>
      </p:sp>
      <p:pic>
        <p:nvPicPr>
          <p:cNvPr id="11" name="図 25">
            <a:extLst>
              <a:ext uri="{FF2B5EF4-FFF2-40B4-BE49-F238E27FC236}">
                <a16:creationId xmlns:a16="http://schemas.microsoft.com/office/drawing/2014/main" id="{518C7276-1FE4-4003-8A6E-1A82FD00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4059238"/>
            <a:ext cx="2990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9A289FC-9E33-42F8-B241-3A053407BA4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2278063"/>
            <a:ext cx="29162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37822BC-5EEF-4A67-BD85-DCBF7A9C67C3}"/>
              </a:ext>
            </a:extLst>
          </p:cNvPr>
          <p:cNvSpPr/>
          <p:nvPr/>
        </p:nvSpPr>
        <p:spPr>
          <a:xfrm>
            <a:off x="4324350" y="3155950"/>
            <a:ext cx="3765550" cy="968375"/>
          </a:xfrm>
          <a:prstGeom prst="wedgeRoundRectCallout">
            <a:avLst>
              <a:gd name="adj1" fmla="val 38138"/>
              <a:gd name="adj2" fmla="val 925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/>
              <a:t>伝わったね！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50066B7-2C65-40C6-869E-6BF7B83D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938" y="3403600"/>
            <a:ext cx="3206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3">
            <a:extLst>
              <a:ext uri="{FF2B5EF4-FFF2-40B4-BE49-F238E27FC236}">
                <a16:creationId xmlns:a16="http://schemas.microsoft.com/office/drawing/2014/main" id="{502CCE4A-BBE8-490B-B551-0A0D8382C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4984420-A6F8-4D83-A4E2-A0E857D625BF}" type="slidenum">
              <a:rPr lang="en-US" altLang="ja-JP" sz="2000"/>
              <a:pPr/>
              <a:t>15</a:t>
            </a:fld>
            <a:endParaRPr lang="en-US" altLang="ja-JP" sz="2000"/>
          </a:p>
        </p:txBody>
      </p:sp>
      <p:pic>
        <p:nvPicPr>
          <p:cNvPr id="31747" name="図 2">
            <a:extLst>
              <a:ext uri="{FF2B5EF4-FFF2-40B4-BE49-F238E27FC236}">
                <a16:creationId xmlns:a16="http://schemas.microsoft.com/office/drawing/2014/main" id="{470EE9F2-11F6-4E2C-9052-09EADC8B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838" y="-6350"/>
            <a:ext cx="250031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F92630-7235-465E-A4C4-3FAD9BBEDD91}"/>
              </a:ext>
            </a:extLst>
          </p:cNvPr>
          <p:cNvSpPr/>
          <p:nvPr/>
        </p:nvSpPr>
        <p:spPr>
          <a:xfrm>
            <a:off x="344488" y="969165"/>
            <a:ext cx="839692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ともだちのこころの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モヤモヤに、気づいて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声をかけてみましょう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そして、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じっくりと話を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きいてみましょう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31749" name="図 2">
            <a:extLst>
              <a:ext uri="{FF2B5EF4-FFF2-40B4-BE49-F238E27FC236}">
                <a16:creationId xmlns:a16="http://schemas.microsoft.com/office/drawing/2014/main" id="{D9E2DAFE-4F3A-40E6-87D1-643826C6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064000"/>
            <a:ext cx="16351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>
            <a:extLst>
              <a:ext uri="{FF2B5EF4-FFF2-40B4-BE49-F238E27FC236}">
                <a16:creationId xmlns:a16="http://schemas.microsoft.com/office/drawing/2014/main" id="{DB376899-34EF-461B-A734-5E9D9812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50838"/>
            <a:ext cx="7886700" cy="936625"/>
          </a:xfrm>
        </p:spPr>
        <p:txBody>
          <a:bodyPr/>
          <a:lstStyle/>
          <a:p>
            <a:r>
              <a:rPr lang="ja-JP" altLang="en-US" sz="6000" b="1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こころほぐしゲーム！</a:t>
            </a:r>
          </a:p>
        </p:txBody>
      </p:sp>
      <p:sp>
        <p:nvSpPr>
          <p:cNvPr id="6147" name="スライド番号プレースホルダー 3">
            <a:extLst>
              <a:ext uri="{FF2B5EF4-FFF2-40B4-BE49-F238E27FC236}">
                <a16:creationId xmlns:a16="http://schemas.microsoft.com/office/drawing/2014/main" id="{7B02247F-DD21-4F9B-AF2F-1F068EA1C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CF56281-7DEC-452F-9C91-A29CE08CC5C8}" type="slidenum">
              <a:rPr lang="en-US" altLang="ja-JP" sz="2000"/>
              <a:pPr/>
              <a:t>2</a:t>
            </a:fld>
            <a:endParaRPr lang="en-US" altLang="ja-JP" sz="2000"/>
          </a:p>
        </p:txBody>
      </p:sp>
      <p:pic>
        <p:nvPicPr>
          <p:cNvPr id="6148" name="図 2">
            <a:extLst>
              <a:ext uri="{FF2B5EF4-FFF2-40B4-BE49-F238E27FC236}">
                <a16:creationId xmlns:a16="http://schemas.microsoft.com/office/drawing/2014/main" id="{99A41D43-88A8-4724-A608-060252B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008438"/>
            <a:ext cx="16351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981C64F-6D5A-4B3B-95CE-53FCAB32B5D1}"/>
              </a:ext>
            </a:extLst>
          </p:cNvPr>
          <p:cNvSpPr/>
          <p:nvPr/>
        </p:nvSpPr>
        <p:spPr>
          <a:xfrm>
            <a:off x="2665583" y="1408713"/>
            <a:ext cx="4339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パチントン！</a:t>
            </a:r>
          </a:p>
        </p:txBody>
      </p:sp>
      <p:sp>
        <p:nvSpPr>
          <p:cNvPr id="6150" name="テキスト ボックス 3">
            <a:extLst>
              <a:ext uri="{FF2B5EF4-FFF2-40B4-BE49-F238E27FC236}">
                <a16:creationId xmlns:a16="http://schemas.microsoft.com/office/drawing/2014/main" id="{7A5A8BDE-3984-4A00-97E8-1A2B2B21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565400"/>
            <a:ext cx="7881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5400">
                <a:latin typeface="ＭＳ Ｐゴシック" panose="020B0600070205080204" pitchFamily="50" charset="-128"/>
              </a:rPr>
              <a:t>①　おとなりさんとやります</a:t>
            </a:r>
            <a:endParaRPr lang="en-US" altLang="ja-JP" sz="5400">
              <a:latin typeface="ＭＳ Ｐゴシック" panose="020B0600070205080204" pitchFamily="50" charset="-128"/>
            </a:endParaRPr>
          </a:p>
          <a:p>
            <a:r>
              <a:rPr lang="ja-JP" altLang="en-US" sz="5400">
                <a:latin typeface="ＭＳ Ｐゴシック" panose="020B0600070205080204" pitchFamily="50" charset="-128"/>
              </a:rPr>
              <a:t>②　拍手でパチン！</a:t>
            </a:r>
            <a:endParaRPr lang="en-US" altLang="ja-JP" sz="5400">
              <a:latin typeface="ＭＳ Ｐゴシック" panose="020B0600070205080204" pitchFamily="50" charset="-128"/>
            </a:endParaRPr>
          </a:p>
          <a:p>
            <a:r>
              <a:rPr lang="ja-JP" altLang="en-US" sz="5400">
                <a:latin typeface="ＭＳ Ｐゴシック" panose="020B0600070205080204" pitchFamily="50" charset="-128"/>
              </a:rPr>
              <a:t>③　ハイタッチでトン！</a:t>
            </a:r>
            <a:endParaRPr lang="en-US" altLang="ja-JP" sz="5400">
              <a:latin typeface="ＭＳ Ｐゴシック" panose="020B0600070205080204" pitchFamily="50" charset="-128"/>
            </a:endParaRPr>
          </a:p>
          <a:p>
            <a:r>
              <a:rPr lang="ja-JP" altLang="en-US" sz="5400">
                <a:latin typeface="ＭＳ Ｐゴシック" panose="020B0600070205080204" pitchFamily="50" charset="-128"/>
              </a:rPr>
              <a:t>④　ふえの音でやめます</a:t>
            </a:r>
            <a:endParaRPr lang="en-US" altLang="ja-JP" sz="5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1">
            <a:extLst>
              <a:ext uri="{FF2B5EF4-FFF2-40B4-BE49-F238E27FC236}">
                <a16:creationId xmlns:a16="http://schemas.microsoft.com/office/drawing/2014/main" id="{2E1C925D-9C68-497F-8F0F-CA411B59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12427AB-A495-432E-BDF7-ECD3BBAC26A2}" type="slidenum">
              <a:rPr lang="en-US" altLang="ja-JP" sz="2000"/>
              <a:pPr/>
              <a:t>3</a:t>
            </a:fld>
            <a:endParaRPr lang="en-US" altLang="ja-JP" sz="2000"/>
          </a:p>
        </p:txBody>
      </p:sp>
      <p:pic>
        <p:nvPicPr>
          <p:cNvPr id="8195" name="図 2">
            <a:extLst>
              <a:ext uri="{FF2B5EF4-FFF2-40B4-BE49-F238E27FC236}">
                <a16:creationId xmlns:a16="http://schemas.microsoft.com/office/drawing/2014/main" id="{34E71489-19A1-4FF5-B8A8-095E93CB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221163"/>
            <a:ext cx="16351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2A94DC80-C12E-45A3-B983-2665D494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6" y="404665"/>
            <a:ext cx="7921625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064681-D308-4297-AA24-91C15A95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2530475"/>
            <a:ext cx="7634288" cy="150336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　ともだちのこころのモヤモヤを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　　すっきりさせよう！　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○○小学校△△委員会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10">
            <a:extLst>
              <a:ext uri="{FF2B5EF4-FFF2-40B4-BE49-F238E27FC236}">
                <a16:creationId xmlns:a16="http://schemas.microsoft.com/office/drawing/2014/main" id="{C7E8A5FC-4D7C-4B79-92AF-631C0180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4151313"/>
            <a:ext cx="20304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スライド番号プレースホルダー 1">
            <a:extLst>
              <a:ext uri="{FF2B5EF4-FFF2-40B4-BE49-F238E27FC236}">
                <a16:creationId xmlns:a16="http://schemas.microsoft.com/office/drawing/2014/main" id="{FAE2592F-D74B-46E9-B83A-91C04082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5C495A9-75D2-4DBD-AC91-1BB8D1F9C766}" type="slidenum">
              <a:rPr lang="en-US" altLang="ja-JP" sz="2000"/>
              <a:pPr/>
              <a:t>4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B377E57C-7F20-4BC3-843B-E66141A1F962}"/>
              </a:ext>
            </a:extLst>
          </p:cNvPr>
          <p:cNvSpPr/>
          <p:nvPr/>
        </p:nvSpPr>
        <p:spPr>
          <a:xfrm>
            <a:off x="-639763" y="1557338"/>
            <a:ext cx="7661276" cy="4351337"/>
          </a:xfrm>
          <a:prstGeom prst="cloudCallout">
            <a:avLst>
              <a:gd name="adj1" fmla="val 53813"/>
              <a:gd name="adj2" fmla="val 32170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</a:rPr>
              <a:t>心が暗くても・・・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A5A7A715-8F39-4A7A-A8B7-D80AD76C733B}"/>
              </a:ext>
            </a:extLst>
          </p:cNvPr>
          <p:cNvSpPr/>
          <p:nvPr/>
        </p:nvSpPr>
        <p:spPr>
          <a:xfrm>
            <a:off x="-640800" y="1555200"/>
            <a:ext cx="7660800" cy="4351337"/>
          </a:xfrm>
          <a:prstGeom prst="cloudCallout">
            <a:avLst>
              <a:gd name="adj1" fmla="val 53910"/>
              <a:gd name="adj2" fmla="val 321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モヤモヤを</a:t>
            </a:r>
            <a:endParaRPr lang="en-US" altLang="ja-JP" sz="66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すっきり</a:t>
            </a:r>
            <a:endParaRPr lang="en-US" altLang="ja-JP" sz="66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　させたら・・</a:t>
            </a:r>
            <a:endParaRPr lang="en-US" altLang="ja-JP" sz="54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B540590B-5EE6-4C5A-9483-AEE7C7C4AEC8}"/>
              </a:ext>
            </a:extLst>
          </p:cNvPr>
          <p:cNvSpPr/>
          <p:nvPr/>
        </p:nvSpPr>
        <p:spPr>
          <a:xfrm>
            <a:off x="-640800" y="1555200"/>
            <a:ext cx="7662086" cy="4351337"/>
          </a:xfrm>
          <a:prstGeom prst="cloudCallout">
            <a:avLst>
              <a:gd name="adj1" fmla="val 53928"/>
              <a:gd name="adj2" fmla="val 3217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きもちは</a:t>
            </a:r>
            <a:endParaRPr lang="en-US" altLang="ja-JP" sz="5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軽くなったね！</a:t>
            </a:r>
            <a:endParaRPr lang="en-US" altLang="ja-JP" sz="66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713FD3CB-B938-4FA7-AEE5-074E0063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-100013"/>
            <a:ext cx="8712200" cy="1943101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5400" b="1" dirty="0">
                <a:solidFill>
                  <a:schemeClr val="accent6">
                    <a:lumMod val="75000"/>
                  </a:schemeClr>
                </a:solidFill>
              </a:rPr>
              <a:t>こころのモヤモヤは、すっきりしたほうがよかったよね</a:t>
            </a:r>
          </a:p>
        </p:txBody>
      </p:sp>
      <p:pic>
        <p:nvPicPr>
          <p:cNvPr id="11" name="図 6">
            <a:extLst>
              <a:ext uri="{FF2B5EF4-FFF2-40B4-BE49-F238E27FC236}">
                <a16:creationId xmlns:a16="http://schemas.microsoft.com/office/drawing/2014/main" id="{36C0AF04-BC24-48FF-B6EC-970C4215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4151313"/>
            <a:ext cx="20240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6">
            <a:extLst>
              <a:ext uri="{FF2B5EF4-FFF2-40B4-BE49-F238E27FC236}">
                <a16:creationId xmlns:a16="http://schemas.microsoft.com/office/drawing/2014/main" id="{C039CB37-B871-4900-8AFA-E6822E9A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4151313"/>
            <a:ext cx="20304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21">
            <a:extLst>
              <a:ext uri="{FF2B5EF4-FFF2-40B4-BE49-F238E27FC236}">
                <a16:creationId xmlns:a16="http://schemas.microsoft.com/office/drawing/2014/main" id="{F60943F2-93CA-4F4A-B5FD-D082CBCB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スライド番号プレースホルダー 1">
            <a:extLst>
              <a:ext uri="{FF2B5EF4-FFF2-40B4-BE49-F238E27FC236}">
                <a16:creationId xmlns:a16="http://schemas.microsoft.com/office/drawing/2014/main" id="{C963D8BB-4BBF-4BC8-80BB-5FB302BE0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FCF0929-FB72-485A-A4B8-E82BDEE77A5C}" type="slidenum">
              <a:rPr lang="en-US" altLang="ja-JP" sz="2000"/>
              <a:pPr/>
              <a:t>5</a:t>
            </a:fld>
            <a:endParaRPr lang="en-US" altLang="ja-JP" sz="2000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4B4C365C-66A6-4425-9F8D-EAFD66896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12750"/>
            <a:ext cx="7607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教室を見わたすと・・・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F8DEBF-D14F-446C-BD97-E4852E0F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3700" y="1831080"/>
            <a:ext cx="2900363" cy="28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9BF6048-2FED-4573-8852-9AC94219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48786" y="2139950"/>
            <a:ext cx="228304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BCC7E9E-9075-467C-A7A8-603872E6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0340" y="2940050"/>
            <a:ext cx="338873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6B1B3AF-843B-41D1-8B8F-1CF62AF1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675" y="3213100"/>
            <a:ext cx="16573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図 16">
            <a:extLst>
              <a:ext uri="{FF2B5EF4-FFF2-40B4-BE49-F238E27FC236}">
                <a16:creationId xmlns:a16="http://schemas.microsoft.com/office/drawing/2014/main" id="{25D3D078-AF67-4D74-BCD4-2306E1CF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584B8B3-4D5B-4005-B622-CB2EA165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1138" y="3085968"/>
            <a:ext cx="2897187" cy="34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1">
            <a:extLst>
              <a:ext uri="{FF2B5EF4-FFF2-40B4-BE49-F238E27FC236}">
                <a16:creationId xmlns:a16="http://schemas.microsoft.com/office/drawing/2014/main" id="{92A7718C-92B4-4180-AA6C-981364EAE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8C765C-C3E2-49CA-A1AA-328A57B0E0FB}" type="slidenum">
              <a:rPr lang="en-US" altLang="ja-JP" sz="2000"/>
              <a:pPr/>
              <a:t>6</a:t>
            </a:fld>
            <a:endParaRPr lang="en-US" altLang="ja-JP" sz="2000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959C6260-38B8-4BBD-9907-90A861E6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12750"/>
            <a:ext cx="7607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あれ、どうしたのかな？</a:t>
            </a:r>
          </a:p>
        </p:txBody>
      </p:sp>
      <p:pic>
        <p:nvPicPr>
          <p:cNvPr id="5" name="図 21">
            <a:extLst>
              <a:ext uri="{FF2B5EF4-FFF2-40B4-BE49-F238E27FC236}">
                <a16:creationId xmlns:a16="http://schemas.microsoft.com/office/drawing/2014/main" id="{3BC69A8F-410A-4F4B-AAF2-F4457604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図 5">
            <a:extLst>
              <a:ext uri="{FF2B5EF4-FFF2-40B4-BE49-F238E27FC236}">
                <a16:creationId xmlns:a16="http://schemas.microsoft.com/office/drawing/2014/main" id="{9102EA29-5E0C-4A2A-A81E-45CD2F4C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834DCF-9B53-4774-AE6F-76D84A3B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2060575"/>
            <a:ext cx="57388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4800"/>
              <a:t>○一人でいる</a:t>
            </a:r>
          </a:p>
          <a:p>
            <a:r>
              <a:rPr lang="ja-JP" altLang="en-US" sz="4800"/>
              <a:t>○元気がない</a:t>
            </a:r>
            <a:endParaRPr lang="en-US" altLang="ja-JP" sz="4800"/>
          </a:p>
          <a:p>
            <a:r>
              <a:rPr lang="ja-JP" altLang="en-US" sz="4800"/>
              <a:t>○くらい顔をしている</a:t>
            </a:r>
            <a:endParaRPr lang="en-US" altLang="ja-JP" sz="4800"/>
          </a:p>
          <a:p>
            <a:r>
              <a:rPr lang="ja-JP" altLang="en-US" sz="4800"/>
              <a:t>○なみだぐんでいる</a:t>
            </a:r>
            <a:endParaRPr lang="en-US" altLang="ja-JP" sz="4800"/>
          </a:p>
          <a:p>
            <a:endParaRPr lang="en-US" altLang="ja-JP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1">
            <a:extLst>
              <a:ext uri="{FF2B5EF4-FFF2-40B4-BE49-F238E27FC236}">
                <a16:creationId xmlns:a16="http://schemas.microsoft.com/office/drawing/2014/main" id="{B7452776-64E2-48A5-80BF-2E9C50AC3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08CFCB9-D65C-45EB-87F4-2AE2E43F4A3F}" type="slidenum">
              <a:rPr lang="en-US" altLang="ja-JP" sz="2000"/>
              <a:pPr/>
              <a:t>7</a:t>
            </a:fld>
            <a:endParaRPr lang="en-US" altLang="ja-JP" sz="200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5ACB992-AA75-4624-8A19-9E529095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12750"/>
            <a:ext cx="7607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こんな子がいたら</a:t>
            </a:r>
          </a:p>
        </p:txBody>
      </p:sp>
      <p:pic>
        <p:nvPicPr>
          <p:cNvPr id="6" name="図 21">
            <a:extLst>
              <a:ext uri="{FF2B5EF4-FFF2-40B4-BE49-F238E27FC236}">
                <a16:creationId xmlns:a16="http://schemas.microsoft.com/office/drawing/2014/main" id="{99615479-596F-4821-B342-528F9D31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36" y="1363663"/>
            <a:ext cx="91179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図 6">
            <a:extLst>
              <a:ext uri="{FF2B5EF4-FFF2-40B4-BE49-F238E27FC236}">
                <a16:creationId xmlns:a16="http://schemas.microsoft.com/office/drawing/2014/main" id="{2384C24F-3C55-4EEE-A2C3-C7B61CEA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500" y="2291339"/>
            <a:ext cx="2916238" cy="2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0AD7FD2-817A-417C-8093-431201B6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3465513"/>
            <a:ext cx="3206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9FB2E59-8A8D-438A-9A12-25462695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9725"/>
            <a:ext cx="2379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B72C82-22DC-4C84-98A6-190FBC4A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75" y="3860800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2429D9-8F2B-4693-91D1-8B0CC656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3565525"/>
            <a:ext cx="10620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16">
            <a:extLst>
              <a:ext uri="{FF2B5EF4-FFF2-40B4-BE49-F238E27FC236}">
                <a16:creationId xmlns:a16="http://schemas.microsoft.com/office/drawing/2014/main" id="{6B6FF4C1-95B4-47FB-A3C1-714ED2C9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717877"/>
            <a:ext cx="131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ー 1">
            <a:extLst>
              <a:ext uri="{FF2B5EF4-FFF2-40B4-BE49-F238E27FC236}">
                <a16:creationId xmlns:a16="http://schemas.microsoft.com/office/drawing/2014/main" id="{3F59EF95-26C8-4468-A6BD-55E4B71C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6D40BA3-9767-4C8A-AD65-534036E1EF69}" type="slidenum">
              <a:rPr lang="en-US" altLang="ja-JP" sz="2000"/>
              <a:pPr/>
              <a:t>8</a:t>
            </a:fld>
            <a:endParaRPr lang="en-US" altLang="ja-JP" sz="2000"/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ECB9AD48-9AD5-411D-A551-F39A2288B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60350"/>
            <a:ext cx="8132763" cy="1855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dirty="0">
                <a:solidFill>
                  <a:srgbClr val="00B050"/>
                </a:solidFill>
                <a:latin typeface="+mn-ea"/>
                <a:ea typeface="+mn-ea"/>
              </a:rPr>
              <a:t>「あれ？どうしたのかな？」</a:t>
            </a:r>
            <a:r>
              <a:rPr lang="en-US" altLang="ja-JP" sz="5400" b="1" dirty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ja-JP" sz="5400" b="1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5400" b="1" dirty="0">
                <a:solidFill>
                  <a:srgbClr val="00B050"/>
                </a:solidFill>
                <a:latin typeface="+mn-ea"/>
                <a:ea typeface="+mn-ea"/>
              </a:rPr>
              <a:t>　　　　　と、思ったら</a:t>
            </a:r>
          </a:p>
        </p:txBody>
      </p:sp>
      <p:pic>
        <p:nvPicPr>
          <p:cNvPr id="17413" name="図 25">
            <a:extLst>
              <a:ext uri="{FF2B5EF4-FFF2-40B4-BE49-F238E27FC236}">
                <a16:creationId xmlns:a16="http://schemas.microsoft.com/office/drawing/2014/main" id="{FC9E4DD8-D06C-4C8F-9D06-D3952378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9725"/>
            <a:ext cx="2379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60276C0C-22EF-47C3-89D0-E36F91AA6767}"/>
              </a:ext>
            </a:extLst>
          </p:cNvPr>
          <p:cNvSpPr/>
          <p:nvPr/>
        </p:nvSpPr>
        <p:spPr>
          <a:xfrm>
            <a:off x="5310188" y="2276475"/>
            <a:ext cx="4502150" cy="1503363"/>
          </a:xfrm>
          <a:prstGeom prst="wedgeEllipseCallout">
            <a:avLst>
              <a:gd name="adj1" fmla="val 3938"/>
              <a:gd name="adj2" fmla="val 725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どうすれば、</a:t>
            </a: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元気になるかなぁ？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7415" name="図 10">
            <a:extLst>
              <a:ext uri="{FF2B5EF4-FFF2-40B4-BE49-F238E27FC236}">
                <a16:creationId xmlns:a16="http://schemas.microsoft.com/office/drawing/2014/main" id="{3082714E-BF59-469D-BB77-3D38E76B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3465513"/>
            <a:ext cx="3206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87AD584-2080-4D25-8F16-78F5B7A95B07}"/>
              </a:ext>
            </a:extLst>
          </p:cNvPr>
          <p:cNvSpPr/>
          <p:nvPr/>
        </p:nvSpPr>
        <p:spPr>
          <a:xfrm>
            <a:off x="523875" y="2011363"/>
            <a:ext cx="4354513" cy="1109662"/>
          </a:xfrm>
          <a:prstGeom prst="wedgeRoundRectCallout">
            <a:avLst>
              <a:gd name="adj1" fmla="val 56787"/>
              <a:gd name="adj2" fmla="val 2717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声をかける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68A9CF71-B116-4A9E-8565-64E33240B0E9}"/>
              </a:ext>
            </a:extLst>
          </p:cNvPr>
          <p:cNvSpPr/>
          <p:nvPr/>
        </p:nvSpPr>
        <p:spPr>
          <a:xfrm>
            <a:off x="525463" y="3725863"/>
            <a:ext cx="4356100" cy="1111250"/>
          </a:xfrm>
          <a:prstGeom prst="wedgeRoundRectCallout">
            <a:avLst>
              <a:gd name="adj1" fmla="val 57674"/>
              <a:gd name="adj2" fmla="val 1186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話をきく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CF47300-EBC2-43E8-8577-5B4C8D488E1E}"/>
              </a:ext>
            </a:extLst>
          </p:cNvPr>
          <p:cNvSpPr/>
          <p:nvPr/>
        </p:nvSpPr>
        <p:spPr>
          <a:xfrm>
            <a:off x="523875" y="5360988"/>
            <a:ext cx="4354513" cy="1216025"/>
          </a:xfrm>
          <a:prstGeom prst="wedgeRoundRectCallout">
            <a:avLst>
              <a:gd name="adj1" fmla="val 56972"/>
              <a:gd name="adj2" fmla="val -3075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先生に伝える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1">
            <a:extLst>
              <a:ext uri="{FF2B5EF4-FFF2-40B4-BE49-F238E27FC236}">
                <a16:creationId xmlns:a16="http://schemas.microsoft.com/office/drawing/2014/main" id="{7CCAB8B2-812A-451C-B130-DB740082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7667FF3-75E4-435E-B9A9-8B853517BDB2}" type="slidenum">
              <a:rPr lang="en-US" altLang="ja-JP" sz="2000"/>
              <a:pPr/>
              <a:t>9</a:t>
            </a:fld>
            <a:endParaRPr lang="en-US" altLang="ja-JP" sz="2000"/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726F1A91-48E5-47E6-BBD1-84C5B08D8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60350"/>
            <a:ext cx="8132763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dirty="0">
                <a:solidFill>
                  <a:srgbClr val="00B050"/>
                </a:solidFill>
                <a:latin typeface="+mn-ea"/>
                <a:ea typeface="+mn-ea"/>
              </a:rPr>
              <a:t>どれも大切ですね！</a:t>
            </a:r>
          </a:p>
        </p:txBody>
      </p:sp>
      <p:pic>
        <p:nvPicPr>
          <p:cNvPr id="19460" name="図 25">
            <a:extLst>
              <a:ext uri="{FF2B5EF4-FFF2-40B4-BE49-F238E27FC236}">
                <a16:creationId xmlns:a16="http://schemas.microsoft.com/office/drawing/2014/main" id="{350DE7C3-3E33-4EA6-8E2E-1B9418F0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9725"/>
            <a:ext cx="2379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6EA561B1-1896-4AE2-9BCA-40F71D2BDB61}"/>
              </a:ext>
            </a:extLst>
          </p:cNvPr>
          <p:cNvSpPr/>
          <p:nvPr/>
        </p:nvSpPr>
        <p:spPr>
          <a:xfrm>
            <a:off x="5384800" y="1844675"/>
            <a:ext cx="4140200" cy="1935163"/>
          </a:xfrm>
          <a:prstGeom prst="wedgeEllipseCallout">
            <a:avLst>
              <a:gd name="adj1" fmla="val 14395"/>
              <a:gd name="adj2" fmla="val 732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「気づいているよ」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が伝わることが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大切なんだね。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9462" name="図 12">
            <a:extLst>
              <a:ext uri="{FF2B5EF4-FFF2-40B4-BE49-F238E27FC236}">
                <a16:creationId xmlns:a16="http://schemas.microsoft.com/office/drawing/2014/main" id="{2045171A-0538-459D-90F4-494F8AB2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3465513"/>
            <a:ext cx="3206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16F25C50-C77A-4963-98F0-E7E4AA81E01A}"/>
              </a:ext>
            </a:extLst>
          </p:cNvPr>
          <p:cNvSpPr/>
          <p:nvPr/>
        </p:nvSpPr>
        <p:spPr>
          <a:xfrm>
            <a:off x="525463" y="2012950"/>
            <a:ext cx="4325937" cy="1109663"/>
          </a:xfrm>
          <a:prstGeom prst="wedgeRoundRectCallout">
            <a:avLst>
              <a:gd name="adj1" fmla="val 62634"/>
              <a:gd name="adj2" fmla="val 2745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声をかける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8B7F1A12-3462-442C-B324-A5BEF740E68E}"/>
              </a:ext>
            </a:extLst>
          </p:cNvPr>
          <p:cNvSpPr/>
          <p:nvPr/>
        </p:nvSpPr>
        <p:spPr>
          <a:xfrm>
            <a:off x="525463" y="3725863"/>
            <a:ext cx="4356100" cy="1111250"/>
          </a:xfrm>
          <a:prstGeom prst="wedgeRoundRectCallout">
            <a:avLst>
              <a:gd name="adj1" fmla="val 61502"/>
              <a:gd name="adj2" fmla="val 1193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話をきく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0C56095-9F26-4FB4-9077-235B8C0298DF}"/>
              </a:ext>
            </a:extLst>
          </p:cNvPr>
          <p:cNvSpPr/>
          <p:nvPr/>
        </p:nvSpPr>
        <p:spPr>
          <a:xfrm>
            <a:off x="4121150" y="2044700"/>
            <a:ext cx="1063625" cy="1079500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5F0E72-41B8-4EFF-9258-05892D5CEC42}"/>
              </a:ext>
            </a:extLst>
          </p:cNvPr>
          <p:cNvSpPr/>
          <p:nvPr/>
        </p:nvSpPr>
        <p:spPr>
          <a:xfrm>
            <a:off x="4095750" y="3760788"/>
            <a:ext cx="1065213" cy="1079500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9FFA7CC-17DF-4CB2-99CD-DE14B9A7CD46}"/>
              </a:ext>
            </a:extLst>
          </p:cNvPr>
          <p:cNvSpPr/>
          <p:nvPr/>
        </p:nvSpPr>
        <p:spPr>
          <a:xfrm>
            <a:off x="527050" y="5360988"/>
            <a:ext cx="4351338" cy="1216025"/>
          </a:xfrm>
          <a:prstGeom prst="wedgeRoundRectCallout">
            <a:avLst>
              <a:gd name="adj1" fmla="val 61743"/>
              <a:gd name="adj2" fmla="val -300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先生に伝える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401F768-F486-4629-9965-48A2B3422D42}"/>
              </a:ext>
            </a:extLst>
          </p:cNvPr>
          <p:cNvSpPr/>
          <p:nvPr/>
        </p:nvSpPr>
        <p:spPr>
          <a:xfrm>
            <a:off x="4108450" y="5389563"/>
            <a:ext cx="1065213" cy="1079500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3E7916579E48942A578B93BD249C02F" ma:contentTypeVersion="17" ma:contentTypeDescription="新しいドキュメントを作成します。" ma:contentTypeScope="" ma:versionID="124fb84f1d6814bdddb7cf94604c9776">
  <xsd:schema xmlns:xsd="http://www.w3.org/2001/XMLSchema" xmlns:xs="http://www.w3.org/2001/XMLSchema" xmlns:p="http://schemas.microsoft.com/office/2006/metadata/properties" xmlns:ns2="1f739fab-6d78-413b-bdfb-b8e4b081b506" xmlns:ns3="0cfd19f7-9a31-48f1-a827-fb01c45dd146" targetNamespace="http://schemas.microsoft.com/office/2006/metadata/properties" ma:root="true" ma:fieldsID="976301e6305108f8b7d4e823f8f5a02a" ns2:_="" ns3:_="">
    <xsd:import namespace="1f739fab-6d78-413b-bdfb-b8e4b081b506"/>
    <xsd:import namespace="0cfd19f7-9a31-48f1-a827-fb01c45dd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39fab-6d78-413b-bdfb-b8e4b081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220b93-50e7-4b3f-9b7b-fcdd0378adff}" ma:internalName="TaxCatchAll" ma:showField="CatchAllData" ma:web="1f739fab-6d78-413b-bdfb-b8e4b081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d19f7-9a31-48f1-a827-fb01c45dd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62c662f-fcd5-4c16-8282-839128f51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739fab-6d78-413b-bdfb-b8e4b081b506" xsi:nil="true"/>
    <lcf76f155ced4ddcb4097134ff3c332f xmlns="0cfd19f7-9a31-48f1-a827-fb01c45dd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DF2B31-E3E4-48CD-982B-FA936B04EFFB}"/>
</file>

<file path=customXml/itemProps2.xml><?xml version="1.0" encoding="utf-8"?>
<ds:datastoreItem xmlns:ds="http://schemas.openxmlformats.org/officeDocument/2006/customXml" ds:itemID="{AF93F88B-B018-43F6-99AE-E3AA76F6EDE4}"/>
</file>

<file path=customXml/itemProps3.xml><?xml version="1.0" encoding="utf-8"?>
<ds:datastoreItem xmlns:ds="http://schemas.openxmlformats.org/officeDocument/2006/customXml" ds:itemID="{52462B53-11C0-4193-998F-0839EC6264F9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10197</TotalTime>
  <Words>512</Words>
  <Application>Microsoft Office PowerPoint</Application>
  <PresentationFormat>A4 210 x 297 mm</PresentationFormat>
  <Paragraphs>102</Paragraphs>
  <Slides>15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AR P隷書体M</vt:lpstr>
      <vt:lpstr>ＤＦ特太ゴシック体</vt:lpstr>
      <vt:lpstr>ＤＨＰ特太ゴシック体</vt:lpstr>
      <vt:lpstr>ＭＳ Ｐゴシック</vt:lpstr>
      <vt:lpstr>ＭＳ Ｐ明朝</vt:lpstr>
      <vt:lpstr>Arial Narrow</vt:lpstr>
      <vt:lpstr>Calibri</vt:lpstr>
      <vt:lpstr>Calibri Light</vt:lpstr>
      <vt:lpstr>Times New Roman</vt:lpstr>
      <vt:lpstr>Wingdings 2</vt:lpstr>
      <vt:lpstr>HDOfficeLightV0</vt:lpstr>
      <vt:lpstr>PowerPoint プレゼンテーション</vt:lpstr>
      <vt:lpstr>こころほぐしゲーム！</vt:lpstr>
      <vt:lpstr>PowerPoint プレゼンテーション</vt:lpstr>
      <vt:lpstr>こころのモヤモヤは、すっきりしたほうがよかったよね</vt:lpstr>
      <vt:lpstr>PowerPoint プレゼンテーション</vt:lpstr>
      <vt:lpstr>PowerPoint プレゼンテーション</vt:lpstr>
      <vt:lpstr>PowerPoint プレゼンテーション</vt:lpstr>
      <vt:lpstr>「あれ？どうしたのかな？」 　　　　　と、思ったら</vt:lpstr>
      <vt:lpstr>どれも大切ですね！</vt:lpstr>
      <vt:lpstr>先生に伝えてみよう</vt:lpstr>
      <vt:lpstr>こんな伝え方はちがう</vt:lpstr>
      <vt:lpstr>どんな声かけをする？</vt:lpstr>
      <vt:lpstr>こんな声かけは？</vt:lpstr>
      <vt:lpstr>「気づいてるよ」を 伝えよう</vt:lpstr>
      <vt:lpstr>PowerPoint プレゼンテーション</vt:lpstr>
    </vt:vector>
  </TitlesOfParts>
  <Company>足立区役所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足立区役所</dc:creator>
  <cp:lastModifiedBy>Administrator</cp:lastModifiedBy>
  <cp:revision>629</cp:revision>
  <cp:lastPrinted>2020-02-06T06:39:08Z</cp:lastPrinted>
  <dcterms:created xsi:type="dcterms:W3CDTF">2009-10-06T08:03:43Z</dcterms:created>
  <dcterms:modified xsi:type="dcterms:W3CDTF">2020-03-24T00:24:15Z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0x010100B3E7916579E48942A578B93BD249C02F</vt:lpwstr>
  </property>
</Properties>
</file>