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1" r:id="rId1"/>
  </p:sldMasterIdLst>
  <p:notesMasterIdLst>
    <p:notesMasterId r:id="rId11"/>
  </p:notesMasterIdLst>
  <p:handoutMasterIdLst>
    <p:handoutMasterId r:id="rId12"/>
  </p:handoutMasterIdLst>
  <p:sldIdLst>
    <p:sldId id="398" r:id="rId2"/>
    <p:sldId id="406" r:id="rId3"/>
    <p:sldId id="400" r:id="rId4"/>
    <p:sldId id="383" r:id="rId5"/>
    <p:sldId id="391" r:id="rId6"/>
    <p:sldId id="397" r:id="rId7"/>
    <p:sldId id="402" r:id="rId8"/>
    <p:sldId id="409" r:id="rId9"/>
    <p:sldId id="335" r:id="rId10"/>
  </p:sldIdLst>
  <p:sldSz cx="9906000" cy="6858000" type="A4"/>
  <p:notesSz cx="6735763" cy="98694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7CFDB"/>
    <a:srgbClr val="FF0000"/>
    <a:srgbClr val="FF9999"/>
    <a:srgbClr val="FF0066"/>
    <a:srgbClr val="FFCCCC"/>
    <a:srgbClr val="FF99CC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92" autoAdjust="0"/>
    <p:restoredTop sz="67748" autoAdjust="0"/>
  </p:normalViewPr>
  <p:slideViewPr>
    <p:cSldViewPr showGuides="1">
      <p:cViewPr varScale="1">
        <p:scale>
          <a:sx n="60" d="100"/>
          <a:sy n="60" d="100"/>
        </p:scale>
        <p:origin x="1623" y="4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29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1" d="100"/>
          <a:sy n="61" d="100"/>
        </p:scale>
        <p:origin x="2697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5a703c9cf420615a/&#12487;&#12473;&#12463;&#12488;&#12483;&#12503;/11%20&#65331;&#65327;&#65331;&#12398;&#20986;&#12375;&#26041;&#25351;&#23566;&#12503;&#12521;&#12531;/111%20&#23398;&#32026;&#27963;&#21205;&#21069;&#12398;&#38598;&#20250;/&#29694;&#22312;&#25345;&#12387;&#12390;&#12356;&#12427;&#19981;&#23433;&#12420;&#24745;&#12415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5a703c9cf420615a/&#12487;&#12473;&#12463;&#12488;&#12483;&#12503;/11%20&#65331;&#65327;&#65331;&#12398;&#20986;&#12375;&#26041;&#25351;&#23566;&#12503;&#12521;&#12531;/111%20&#23398;&#32026;&#27963;&#21205;&#21069;&#12398;&#38598;&#20250;/&#29694;&#22312;&#25345;&#12387;&#12390;&#12356;&#12427;&#19981;&#23433;&#12420;&#24745;&#12415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5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現在持っている不安や悩み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51345852054356356"/>
          <c:y val="0.13040322757560516"/>
          <c:w val="0.46185071993682747"/>
          <c:h val="0.809752479953590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[現在持っている不安や悩み.xlsx]Sheet1!$B$4</c:f>
              <c:strCache>
                <c:ptCount val="1"/>
                <c:pt idx="0">
                  <c:v>現在持っている不安や悩み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[現在持っている不安や悩み.xlsx]Sheet1!$A$5:$A$15</c:f>
              <c:strCache>
                <c:ptCount val="10"/>
                <c:pt idx="0">
                  <c:v>自分の性の問題について</c:v>
                </c:pt>
                <c:pt idx="1">
                  <c:v>ボーイ（ガール）フレンドについて</c:v>
                </c:pt>
                <c:pt idx="2">
                  <c:v>自分の家庭の問題について</c:v>
                </c:pt>
                <c:pt idx="3">
                  <c:v>自分の健康について</c:v>
                </c:pt>
                <c:pt idx="4">
                  <c:v>いじめについて</c:v>
                </c:pt>
                <c:pt idx="5">
                  <c:v>自分の友だちについて</c:v>
                </c:pt>
                <c:pt idx="6">
                  <c:v>学校生活について</c:v>
                </c:pt>
                <c:pt idx="7">
                  <c:v>自分の性格や癖について</c:v>
                </c:pt>
                <c:pt idx="8">
                  <c:v>自分の顔や体型について</c:v>
                </c:pt>
                <c:pt idx="9">
                  <c:v>自分の勉強や進路について</c:v>
                </c:pt>
              </c:strCache>
              <c:extLst/>
            </c:strRef>
          </c:cat>
          <c:val>
            <c:numRef>
              <c:f>[現在持っている不安や悩み.xlsx]Sheet1!$B$5:$B$15</c:f>
              <c:numCache>
                <c:formatCode>General</c:formatCode>
                <c:ptCount val="10"/>
                <c:pt idx="0">
                  <c:v>1.8</c:v>
                </c:pt>
                <c:pt idx="1">
                  <c:v>6.8</c:v>
                </c:pt>
                <c:pt idx="2">
                  <c:v>7.5</c:v>
                </c:pt>
                <c:pt idx="3">
                  <c:v>9.1</c:v>
                </c:pt>
                <c:pt idx="4">
                  <c:v>10.199999999999999</c:v>
                </c:pt>
                <c:pt idx="5">
                  <c:v>16.100000000000001</c:v>
                </c:pt>
                <c:pt idx="6">
                  <c:v>17.5</c:v>
                </c:pt>
                <c:pt idx="7">
                  <c:v>22.4</c:v>
                </c:pt>
                <c:pt idx="8">
                  <c:v>27.4</c:v>
                </c:pt>
                <c:pt idx="9">
                  <c:v>55.6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95EA-45F2-8DC4-369FF5CA899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098625808"/>
        <c:axId val="1098621968"/>
      </c:barChart>
      <c:catAx>
        <c:axId val="1098625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98621968"/>
        <c:crosses val="autoZero"/>
        <c:auto val="1"/>
        <c:lblAlgn val="ctr"/>
        <c:lblOffset val="100"/>
        <c:noMultiLvlLbl val="0"/>
      </c:catAx>
      <c:valAx>
        <c:axId val="109862196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98625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[現在持っている不安や悩み.xlsx]Sheet1!$B$4</c:f>
              <c:strCache>
                <c:ptCount val="1"/>
                <c:pt idx="0">
                  <c:v>現在持っている不安や悩み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[現在持っている不安や悩み.xlsx]Sheet1!$A$5:$A$15</c:f>
              <c:strCache>
                <c:ptCount val="4"/>
                <c:pt idx="0">
                  <c:v>自分の家庭の問題について</c:v>
                </c:pt>
                <c:pt idx="1">
                  <c:v>自分の友だちについて</c:v>
                </c:pt>
                <c:pt idx="2">
                  <c:v>自分の性格や癖について</c:v>
                </c:pt>
                <c:pt idx="3">
                  <c:v>自分の勉強や進路について</c:v>
                </c:pt>
              </c:strCache>
              <c:extLst/>
            </c:strRef>
          </c:cat>
          <c:val>
            <c:numRef>
              <c:f>[現在持っている不安や悩み.xlsx]Sheet1!$B$5:$B$15</c:f>
              <c:numCache>
                <c:formatCode>General</c:formatCode>
                <c:ptCount val="4"/>
                <c:pt idx="0">
                  <c:v>7.5</c:v>
                </c:pt>
                <c:pt idx="1">
                  <c:v>16.100000000000001</c:v>
                </c:pt>
                <c:pt idx="2">
                  <c:v>22.4</c:v>
                </c:pt>
                <c:pt idx="3">
                  <c:v>55.6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26E-4A52-9ADF-4085643F6F3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098625808"/>
        <c:axId val="1098621968"/>
      </c:barChart>
      <c:catAx>
        <c:axId val="1098625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98621968"/>
        <c:crosses val="autoZero"/>
        <c:auto val="1"/>
        <c:lblAlgn val="ctr"/>
        <c:lblOffset val="100"/>
        <c:noMultiLvlLbl val="0"/>
      </c:catAx>
      <c:valAx>
        <c:axId val="109862196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98625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C1D1F212-05FA-4FA3-81C5-20F3B35A05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48175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Narrow" panose="020B060602020203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r>
              <a:rPr lang="ja-JP" altLang="en-US"/>
              <a:t>中学校版「ＳＯＳの出し方指導プラン」全校集会スライド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F63B0512-E818-493B-8A19-5FD4166F8FE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Narrow" panose="020B060602020203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34D2E420-132C-4E11-AC94-3BB827B60CF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Narrow" panose="020B060602020203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5750308-6355-4C42-BF37-8FAAB0F2B45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530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Narrow" panose="020B060602020203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r>
              <a:rPr lang="ja-JP" altLang="en-US"/>
              <a:t>中学校版「ＳＯＳの出し方指導プラン」全校集会スライド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ECA96783-B63C-4377-956F-6B7D8B5D10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86188" y="0"/>
            <a:ext cx="2952750" cy="530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Narrow" panose="020B060602020203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E7A346E-9D05-49CA-9414-CDE4A11AB591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684213" y="758825"/>
            <a:ext cx="5370512" cy="3719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BBF5055D-C307-494F-BCB4-E24E046822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03763"/>
            <a:ext cx="4922838" cy="4402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2 レベル</a:t>
            </a:r>
          </a:p>
          <a:p>
            <a:pPr lvl="2"/>
            <a:r>
              <a:rPr lang="ja-JP" altLang="en-US" noProof="0"/>
              <a:t>第 3 レベル</a:t>
            </a:r>
          </a:p>
          <a:p>
            <a:pPr lvl="3"/>
            <a:r>
              <a:rPr lang="ja-JP" altLang="en-US" noProof="0"/>
              <a:t>第 4 レベル</a:t>
            </a:r>
          </a:p>
          <a:p>
            <a:pPr lvl="4"/>
            <a:r>
              <a:rPr lang="ja-JP" altLang="en-US" noProof="0"/>
              <a:t>第 5 レベル</a:t>
            </a: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B8CA285C-A914-4D05-9824-F3DD3329D6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52750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Narrow" panose="020B060602020203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0E60435E-78E0-4BAB-B9A2-635AA9A573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6188" y="9409113"/>
            <a:ext cx="2952750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Narrow" panose="020B0606020202030204" pitchFamily="34" charset="0"/>
              </a:defRPr>
            </a:lvl1pPr>
          </a:lstStyle>
          <a:p>
            <a:fld id="{C4715794-79A5-4524-84ED-3E5AAE923AC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>
            <a:extLst>
              <a:ext uri="{FF2B5EF4-FFF2-40B4-BE49-F238E27FC236}">
                <a16:creationId xmlns:a16="http://schemas.microsoft.com/office/drawing/2014/main" id="{5A1DA33A-DC5A-4AC5-9E5E-D06F39B793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ノート プレースホルダー 2">
            <a:extLst>
              <a:ext uri="{FF2B5EF4-FFF2-40B4-BE49-F238E27FC236}">
                <a16:creationId xmlns:a16="http://schemas.microsoft.com/office/drawing/2014/main" id="{7CBE9BA4-7ADA-4F9D-923B-4BAAC9ECB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24" name="ヘッダー プレースホルダー 1">
            <a:extLst>
              <a:ext uri="{FF2B5EF4-FFF2-40B4-BE49-F238E27FC236}">
                <a16:creationId xmlns:a16="http://schemas.microsoft.com/office/drawing/2014/main" id="{0EE91793-9AD1-400D-BF56-BCFC0BDBAC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>
                <a:latin typeface="Arial Narrow" panose="020B0606020202030204" pitchFamily="34" charset="0"/>
              </a:rPr>
              <a:t>中学校版「ＳＯＳの出し方指導プラン」全校集会スライド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ー 1">
            <a:extLst>
              <a:ext uri="{FF2B5EF4-FFF2-40B4-BE49-F238E27FC236}">
                <a16:creationId xmlns:a16="http://schemas.microsoft.com/office/drawing/2014/main" id="{3D80BF73-5800-4D67-9898-E302F5A009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ノート プレースホルダー 2">
            <a:extLst>
              <a:ext uri="{FF2B5EF4-FFF2-40B4-BE49-F238E27FC236}">
                <a16:creationId xmlns:a16="http://schemas.microsoft.com/office/drawing/2014/main" id="{052B5FD0-749D-486F-B537-C54C6B41CC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72" name="ヘッダー プレースホルダー 1">
            <a:extLst>
              <a:ext uri="{FF2B5EF4-FFF2-40B4-BE49-F238E27FC236}">
                <a16:creationId xmlns:a16="http://schemas.microsoft.com/office/drawing/2014/main" id="{E4D42A3F-F159-42E2-9250-0DBB4865B7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>
                <a:latin typeface="Arial Narrow" panose="020B0606020202030204" pitchFamily="34" charset="0"/>
              </a:rPr>
              <a:t>中学校版「ＳＯＳの出し方指導プラン」全校集会スライド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 イメージ プレースホルダー 1">
            <a:extLst>
              <a:ext uri="{FF2B5EF4-FFF2-40B4-BE49-F238E27FC236}">
                <a16:creationId xmlns:a16="http://schemas.microsoft.com/office/drawing/2014/main" id="{5EE3A4CE-6D8F-4AA1-9A3A-25B05FCDC4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ノート プレースホルダー 2">
            <a:extLst>
              <a:ext uri="{FF2B5EF4-FFF2-40B4-BE49-F238E27FC236}">
                <a16:creationId xmlns:a16="http://schemas.microsoft.com/office/drawing/2014/main" id="{216740C3-7AE6-4325-A7E0-9E420B9251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20" name="ヘッダー プレースホルダー 1">
            <a:extLst>
              <a:ext uri="{FF2B5EF4-FFF2-40B4-BE49-F238E27FC236}">
                <a16:creationId xmlns:a16="http://schemas.microsoft.com/office/drawing/2014/main" id="{91887FAE-47A9-4FE7-BE90-DA7264CA25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>
                <a:latin typeface="Arial Narrow" panose="020B0606020202030204" pitchFamily="34" charset="0"/>
              </a:rPr>
              <a:t>中学校版「ＳＯＳの出し方指導プラン」全校集会スライド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E2059A5-8378-4F72-BF99-8FA532FD6F9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9D914BC-9D53-4E91-A04F-ABB1F9E366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11268" name="ヘッダー プレースホルダー 1">
            <a:extLst>
              <a:ext uri="{FF2B5EF4-FFF2-40B4-BE49-F238E27FC236}">
                <a16:creationId xmlns:a16="http://schemas.microsoft.com/office/drawing/2014/main" id="{0A90B5CC-2516-418A-81F8-B4CEBA02DF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>
                <a:latin typeface="Arial Narrow" panose="020B0606020202030204" pitchFamily="34" charset="0"/>
              </a:rPr>
              <a:t>中学校版「ＳＯＳの出し方指導プラン」全校集会スライド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56F0776-0D35-4913-8F18-D1B137310D6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5A7E0A7-D40D-43B2-8BB5-7BA7042A3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ＭＳ Ｐ明朝" panose="02020600040205080304" pitchFamily="18" charset="-128"/>
            </a:endParaRPr>
          </a:p>
        </p:txBody>
      </p:sp>
      <p:sp>
        <p:nvSpPr>
          <p:cNvPr id="13316" name="ヘッダー プレースホルダー 1">
            <a:extLst>
              <a:ext uri="{FF2B5EF4-FFF2-40B4-BE49-F238E27FC236}">
                <a16:creationId xmlns:a16="http://schemas.microsoft.com/office/drawing/2014/main" id="{DDFFFCCE-40EC-42EC-859D-4F1C2D0124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>
                <a:latin typeface="Arial Narrow" panose="020B0606020202030204" pitchFamily="34" charset="0"/>
              </a:rPr>
              <a:t>中学校版「ＳＯＳの出し方指導プラン」全校集会スライド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ー 1">
            <a:extLst>
              <a:ext uri="{FF2B5EF4-FFF2-40B4-BE49-F238E27FC236}">
                <a16:creationId xmlns:a16="http://schemas.microsoft.com/office/drawing/2014/main" id="{34D268D6-EE3C-4AC0-8E23-1BB9A78C0B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ノート プレースホルダー 2">
            <a:extLst>
              <a:ext uri="{FF2B5EF4-FFF2-40B4-BE49-F238E27FC236}">
                <a16:creationId xmlns:a16="http://schemas.microsoft.com/office/drawing/2014/main" id="{736475C4-7A3A-4356-9AD6-CF364A5211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ja-JP"/>
          </a:p>
        </p:txBody>
      </p:sp>
      <p:sp>
        <p:nvSpPr>
          <p:cNvPr id="15364" name="ヘッダー プレースホルダー 1">
            <a:extLst>
              <a:ext uri="{FF2B5EF4-FFF2-40B4-BE49-F238E27FC236}">
                <a16:creationId xmlns:a16="http://schemas.microsoft.com/office/drawing/2014/main" id="{D0192706-DEE7-410E-BA6A-980ACC91CC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>
                <a:latin typeface="Arial Narrow" panose="020B0606020202030204" pitchFamily="34" charset="0"/>
              </a:rPr>
              <a:t>中学校版「ＳＯＳの出し方指導プラン」全校集会スライド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スライド イメージ プレースホルダー 1">
            <a:extLst>
              <a:ext uri="{FF2B5EF4-FFF2-40B4-BE49-F238E27FC236}">
                <a16:creationId xmlns:a16="http://schemas.microsoft.com/office/drawing/2014/main" id="{B94481FF-4444-4067-9528-C444255EB7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ノート プレースホルダー 2">
            <a:extLst>
              <a:ext uri="{FF2B5EF4-FFF2-40B4-BE49-F238E27FC236}">
                <a16:creationId xmlns:a16="http://schemas.microsoft.com/office/drawing/2014/main" id="{1CF5002E-5F5D-4261-A67C-FDE0100124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ja-JP"/>
          </a:p>
        </p:txBody>
      </p:sp>
      <p:sp>
        <p:nvSpPr>
          <p:cNvPr id="17412" name="ヘッダー プレースホルダー 1">
            <a:extLst>
              <a:ext uri="{FF2B5EF4-FFF2-40B4-BE49-F238E27FC236}">
                <a16:creationId xmlns:a16="http://schemas.microsoft.com/office/drawing/2014/main" id="{208CB6AC-76D9-412D-AAB6-7F8B3D2DB8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>
                <a:latin typeface="Arial Narrow" panose="020B0606020202030204" pitchFamily="34" charset="0"/>
              </a:rPr>
              <a:t>中学校版「ＳＯＳの出し方指導プラン」全校集会スライド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6B63618-860E-4D89-BD92-846E9B09403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531CE3F-8B4C-47FC-9678-F3C890FD30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ＭＳ Ｐ明朝" panose="02020600040205080304" pitchFamily="18" charset="-128"/>
            </a:endParaRPr>
          </a:p>
        </p:txBody>
      </p:sp>
      <p:sp>
        <p:nvSpPr>
          <p:cNvPr id="19460" name="ヘッダー プレースホルダー 1">
            <a:extLst>
              <a:ext uri="{FF2B5EF4-FFF2-40B4-BE49-F238E27FC236}">
                <a16:creationId xmlns:a16="http://schemas.microsoft.com/office/drawing/2014/main" id="{29B509CB-0271-41C9-8E25-FBF28F046D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>
                <a:latin typeface="Arial Narrow" panose="020B0606020202030204" pitchFamily="34" charset="0"/>
              </a:rPr>
              <a:t>中学校版「ＳＯＳの出し方指導プラン」全校集会スライド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3940B02-A831-474E-9AAD-AE8687072BC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06FB21C-CCEB-4259-8B30-FDC9B85EF8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ja-JP"/>
          </a:p>
        </p:txBody>
      </p:sp>
      <p:sp>
        <p:nvSpPr>
          <p:cNvPr id="21508" name="ヘッダー プレースホルダー 1">
            <a:extLst>
              <a:ext uri="{FF2B5EF4-FFF2-40B4-BE49-F238E27FC236}">
                <a16:creationId xmlns:a16="http://schemas.microsoft.com/office/drawing/2014/main" id="{756A7752-2A12-4FCE-AC23-907A988CF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>
                <a:latin typeface="Arial Narrow" panose="020B0606020202030204" pitchFamily="34" charset="0"/>
              </a:rPr>
              <a:t>中学校版「ＳＯＳの出し方指導プラン」全校集会スライド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4530"/>
            <a:ext cx="74295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E2326-19B6-468A-A9CE-45FED3610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F492-FFCE-48B1-9E50-149FF8A15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02AF2-FC29-49CD-91ED-31471F219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39CE6-42C2-4D67-A86C-2AD1AA8003D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3832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44C63-2F28-4C3E-8B8C-8D765585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031DD-D401-40CB-B82E-30C5607AC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AD765-BD47-4510-B867-29E669861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1F956-618F-454A-8104-E6E984F59BA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597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0362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0364"/>
            <a:ext cx="6284119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ED9A5-3998-41BA-9286-4F4FAD531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7A3A0-E0B9-4A4A-9CA0-C3DB21140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201F4-04DF-44DD-9F3B-09D3C229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80935-438C-441F-AAC3-4076470AEE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5182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22007-13E5-403F-9004-389FA1D0E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9687F-8296-4933-A888-14FF6EC53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E8211-7324-4908-8130-30CDE0D80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6C685-ACED-4D22-8667-16EE71DCF52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289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12423"/>
            <a:ext cx="8543925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52635"/>
            <a:ext cx="85439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83052-BAB1-474D-A081-96B38A1A2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2C9B7-77E8-4CB4-984E-D45E8008B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BD742-3543-46DF-8201-9371961A6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472A3-C662-40F2-86D8-F8A35BD952A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7082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665" y="1828802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8802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B687AA-D0BD-484D-A93E-69E31C7ED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1201F9-FBC5-439F-8C15-F4B137843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77D466-3133-48B8-9FF4-52AD91A0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E16FA-E5D2-4000-9662-7DF0F614EA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5891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5" y="1681852"/>
            <a:ext cx="4189413" cy="825699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665" y="2507552"/>
            <a:ext cx="4189413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851"/>
            <a:ext cx="421005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7552"/>
            <a:ext cx="421005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18B8E82-EB05-44CF-8715-8E80AAF3B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CD64B9-733B-4BC5-A3E7-57863BE07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67EFD1B-8AD3-4A14-B41E-E4B7C173F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3C00B-A0C1-4F4C-BEB9-1C083BF7986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230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FC1D8C5-6724-4AB8-8CF5-D6B98B7BA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372E550-2BB8-44B6-BBD5-19205062A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A101014-6E00-42A1-B435-D12E0C3A7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270CC-375C-445E-9DFA-711DB0017E4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429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4F2E13A-3E44-4DEB-8E1F-54D15FE30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9F97B0D-A8E9-4402-ACD8-62C9F2788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AF4FC9-7E4B-425F-AF74-AFB47731D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4C3BF-CEEB-459E-9A5B-F5FADC096D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955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2"/>
            <a:ext cx="3194685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399"/>
            <a:ext cx="3194685" cy="3810001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147D954-BFA9-43AC-8FD1-8472F9050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ACD5862-8EF4-47D5-B57F-4367C6A27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DF6119-4F8C-4ADA-8C63-4D3C596CD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5BFBA-CBD3-4D84-AB16-516596C0315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459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0"/>
            <a:ext cx="3194685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90600"/>
            <a:ext cx="5014913" cy="4876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400"/>
            <a:ext cx="3194685" cy="381000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FE45C3-8865-40F2-A6B4-7EE645970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AC959C-046D-403F-9B5E-F88DC589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E6069C4-2C71-4B3F-BB82-31808B889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D627C-71F5-455C-A3E4-7B5927CAA37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165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04ABA5C-BF09-4299-B505-A47110C3E9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5800" y="331788"/>
            <a:ext cx="8543925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CA00807-01EE-4825-9797-06F747DF1E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1828800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C69CB-A216-4267-AC0C-0D29CE4C11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F014E-EE78-48FC-895C-56381D36C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58C1A-9A89-452A-995E-72ED1C471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5475" y="365125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000"/>
            </a:lvl1pPr>
          </a:lstStyle>
          <a:p>
            <a:fld id="{DF9D5827-9607-48A8-A8FC-576D57F6904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2" r:id="rId1"/>
    <p:sldLayoutId id="2147484213" r:id="rId2"/>
    <p:sldLayoutId id="2147484214" r:id="rId3"/>
    <p:sldLayoutId id="2147484215" r:id="rId4"/>
    <p:sldLayoutId id="2147484216" r:id="rId5"/>
    <p:sldLayoutId id="2147484217" r:id="rId6"/>
    <p:sldLayoutId id="2147484218" r:id="rId7"/>
    <p:sldLayoutId id="2147484219" r:id="rId8"/>
    <p:sldLayoutId id="2147484220" r:id="rId9"/>
    <p:sldLayoutId id="2147484221" r:id="rId10"/>
    <p:sldLayoutId id="2147484222" r:id="rId11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Wingdings 2" panose="05020102010507070707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図 7">
            <a:extLst>
              <a:ext uri="{FF2B5EF4-FFF2-40B4-BE49-F238E27FC236}">
                <a16:creationId xmlns:a16="http://schemas.microsoft.com/office/drawing/2014/main" id="{0EB41760-7C4D-4ABA-9BB5-4CFF92B5B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04113" y="3284538"/>
            <a:ext cx="1771650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スライド番号プレースホルダー 3">
            <a:extLst>
              <a:ext uri="{FF2B5EF4-FFF2-40B4-BE49-F238E27FC236}">
                <a16:creationId xmlns:a16="http://schemas.microsoft.com/office/drawing/2014/main" id="{24B05431-963F-4BBF-9B1C-9C9758AF5A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FF425A3-1340-471D-AA97-0449B9CA5985}" type="slidenum">
              <a:rPr lang="en-US" altLang="ja-JP" sz="2000"/>
              <a:pPr/>
              <a:t>1</a:t>
            </a:fld>
            <a:endParaRPr lang="en-US" altLang="ja-JP" sz="200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55C2C59-41BE-4434-8F44-3F863A616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188" y="4108450"/>
            <a:ext cx="7634287" cy="2247900"/>
          </a:xfrm>
          <a:prstGeom prst="rect">
            <a:avLst/>
          </a:prstGeom>
          <a:noFill/>
          <a:ln>
            <a:noFill/>
          </a:ln>
        </p:spPr>
        <p:txBody>
          <a:bodyPr wrap="none"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40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～悩みを解決しよう～</a:t>
            </a:r>
            <a:endParaRPr lang="en-US" altLang="ja-JP" sz="4000" b="1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ja-JP" sz="4400" b="1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4000" b="1" dirty="0">
                <a:solidFill>
                  <a:schemeClr val="tx2"/>
                </a:solidFill>
                <a:latin typeface="+mn-ea"/>
                <a:ea typeface="+mn-ea"/>
              </a:rPr>
              <a:t>△△中学校生徒会</a:t>
            </a:r>
            <a:endParaRPr lang="en-US" altLang="ja-JP" sz="4000" b="1" dirty="0">
              <a:solidFill>
                <a:schemeClr val="tx2"/>
              </a:solidFill>
              <a:latin typeface="+mn-ea"/>
              <a:ea typeface="+mn-ea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AF7C5FB9-CB9F-4672-B824-E30634C06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8" y="988189"/>
            <a:ext cx="8640960" cy="286232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4000">
                      <a:schemeClr val="tx1">
                        <a:lumMod val="65000"/>
                        <a:lumOff val="35000"/>
                      </a:schemeClr>
                    </a:gs>
                    <a:gs pos="83000">
                      <a:schemeClr val="bg1">
                        <a:lumMod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モヤモヤ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bg2">
                      <a:lumMod val="10000"/>
                    </a:schemeClr>
                  </a:gs>
                  <a:gs pos="74000">
                    <a:schemeClr val="tx1">
                      <a:lumMod val="65000"/>
                      <a:lumOff val="35000"/>
                    </a:schemeClr>
                  </a:gs>
                  <a:gs pos="83000">
                    <a:schemeClr val="bg1">
                      <a:lumMod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5400000" scaled="1"/>
              </a:gra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ctr" eaLnBrk="1" hangingPunct="1">
              <a:defRPr/>
            </a:pPr>
            <a:r>
              <a:rPr lang="ja-JP" altLang="en-US" sz="6000" b="1" dirty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bg1"/>
                    </a:gs>
                    <a:gs pos="31000">
                      <a:srgbClr val="FFCCCC"/>
                    </a:gs>
                    <a:gs pos="70500">
                      <a:srgbClr val="FF9999"/>
                    </a:gs>
                    <a:gs pos="100000">
                      <a:srgbClr val="FF0000"/>
                    </a:gs>
                  </a:gsLst>
                  <a:lin ang="5400000" scaled="1"/>
                  <a:tileRect/>
                </a:gradFill>
                <a:effectLst>
                  <a:outerShdw dist="38100" dir="2640000" algn="bl" rotWithShape="0">
                    <a:schemeClr val="accent1"/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すっきり</a:t>
            </a:r>
            <a:endParaRPr lang="en-US" altLang="ja-JP" sz="6000" b="1" dirty="0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gradFill flip="none" rotWithShape="1">
                <a:gsLst>
                  <a:gs pos="0">
                    <a:schemeClr val="bg1"/>
                  </a:gs>
                  <a:gs pos="31000">
                    <a:srgbClr val="FFCCCC"/>
                  </a:gs>
                  <a:gs pos="70500">
                    <a:srgbClr val="FF9999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effectLst>
                <a:outerShdw dist="38100" dir="2640000" algn="bl" rotWithShape="0">
                  <a:schemeClr val="accent1"/>
                </a:outerShdw>
              </a:effectLst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ctr" eaLnBrk="1" hangingPunct="1">
              <a:defRPr/>
            </a:pPr>
            <a:r>
              <a:rPr lang="ja-JP" altLang="en-US" sz="6000" b="1" dirty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  <a:alpha val="56000"/>
                  </a:schemeClr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集会</a:t>
            </a:r>
          </a:p>
        </p:txBody>
      </p:sp>
      <p:pic>
        <p:nvPicPr>
          <p:cNvPr id="4102" name="図 8">
            <a:extLst>
              <a:ext uri="{FF2B5EF4-FFF2-40B4-BE49-F238E27FC236}">
                <a16:creationId xmlns:a16="http://schemas.microsoft.com/office/drawing/2014/main" id="{56928051-D81A-4ACD-B0F9-E890DE5BE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488" y="3287713"/>
            <a:ext cx="1771650" cy="352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ー 1">
            <a:extLst>
              <a:ext uri="{FF2B5EF4-FFF2-40B4-BE49-F238E27FC236}">
                <a16:creationId xmlns:a16="http://schemas.microsoft.com/office/drawing/2014/main" id="{CBA81ED7-1B8B-4AD2-9691-643AC26FA4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356531D1-5E7B-4F7F-B6C4-BAE8ADF92991}" type="slidenum">
              <a:rPr lang="en-US" altLang="ja-JP" sz="2000"/>
              <a:pPr/>
              <a:t>2</a:t>
            </a:fld>
            <a:endParaRPr lang="en-US" altLang="ja-JP" sz="2000"/>
          </a:p>
        </p:txBody>
      </p:sp>
      <p:sp>
        <p:nvSpPr>
          <p:cNvPr id="6147" name="Text Box 5">
            <a:extLst>
              <a:ext uri="{FF2B5EF4-FFF2-40B4-BE49-F238E27FC236}">
                <a16:creationId xmlns:a16="http://schemas.microsoft.com/office/drawing/2014/main" id="{C8BA3D92-C1C7-4D14-814F-713483912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231775"/>
            <a:ext cx="52578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4000" b="1">
                <a:solidFill>
                  <a:schemeClr val="tx2"/>
                </a:solidFill>
                <a:latin typeface="Arial Narrow" panose="020B0606020202030204" pitchFamily="34" charset="0"/>
              </a:rPr>
              <a:t>中学生の不安や悩み</a:t>
            </a:r>
          </a:p>
        </p:txBody>
      </p:sp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7FC9641A-9AE4-4962-9716-5557218917B9}"/>
              </a:ext>
            </a:extLst>
          </p:cNvPr>
          <p:cNvGraphicFramePr>
            <a:graphicFrameLocks/>
          </p:cNvGraphicFramePr>
          <p:nvPr/>
        </p:nvGraphicFramePr>
        <p:xfrm>
          <a:off x="1064568" y="1006635"/>
          <a:ext cx="8003480" cy="4923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9" name="Text Box 8">
            <a:extLst>
              <a:ext uri="{FF2B5EF4-FFF2-40B4-BE49-F238E27FC236}">
                <a16:creationId xmlns:a16="http://schemas.microsoft.com/office/drawing/2014/main" id="{B8B83897-41EF-43D8-8309-B2B163D0F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13" y="5929313"/>
            <a:ext cx="7343775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000" b="1"/>
              <a:t>《</a:t>
            </a:r>
            <a:r>
              <a:rPr lang="ja-JP" altLang="en-US" sz="2000" b="1"/>
              <a:t>不安や悩みごとの種類</a:t>
            </a:r>
            <a:r>
              <a:rPr lang="en-US" altLang="ja-JP" sz="2000" b="1"/>
              <a:t>》</a:t>
            </a:r>
          </a:p>
          <a:p>
            <a:pPr eaLnBrk="1" hangingPunct="1">
              <a:spcBef>
                <a:spcPct val="50000"/>
              </a:spcBef>
            </a:pPr>
            <a:r>
              <a:rPr lang="ja-JP" altLang="en-US" sz="2000" b="1"/>
              <a:t>　　　　　    （平成</a:t>
            </a:r>
            <a:r>
              <a:rPr lang="en-US" altLang="ja-JP" sz="2000" b="1"/>
              <a:t>21</a:t>
            </a:r>
            <a:r>
              <a:rPr lang="ja-JP" altLang="en-US" sz="2000" b="1"/>
              <a:t>年度　厚生労働省全国家庭児童調査結果より）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番号プレースホルダー 1">
            <a:extLst>
              <a:ext uri="{FF2B5EF4-FFF2-40B4-BE49-F238E27FC236}">
                <a16:creationId xmlns:a16="http://schemas.microsoft.com/office/drawing/2014/main" id="{2249B1B5-9A53-414E-B0FC-F715F85E4B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1EEBE6E6-DBD1-4AFE-A146-4EAD2DC66FFE}" type="slidenum">
              <a:rPr lang="en-US" altLang="ja-JP" sz="2000"/>
              <a:pPr/>
              <a:t>3</a:t>
            </a:fld>
            <a:endParaRPr lang="en-US" altLang="ja-JP" sz="2000"/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4CA758F8-97E9-4739-8495-7C0020B56A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000" y="1070914"/>
          <a:ext cx="8604000" cy="4946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6" name="Text Box 5">
            <a:extLst>
              <a:ext uri="{FF2B5EF4-FFF2-40B4-BE49-F238E27FC236}">
                <a16:creationId xmlns:a16="http://schemas.microsoft.com/office/drawing/2014/main" id="{62060087-653B-4281-9912-58656C680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412750"/>
            <a:ext cx="76073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3600" b="1">
                <a:solidFill>
                  <a:schemeClr val="tx2"/>
                </a:solidFill>
                <a:latin typeface="Arial Narrow" panose="020B0606020202030204" pitchFamily="34" charset="0"/>
              </a:rPr>
              <a:t>中学生の不安や悩み</a:t>
            </a:r>
          </a:p>
        </p:txBody>
      </p:sp>
      <p:sp>
        <p:nvSpPr>
          <p:cNvPr id="8197" name="Text Box 8">
            <a:extLst>
              <a:ext uri="{FF2B5EF4-FFF2-40B4-BE49-F238E27FC236}">
                <a16:creationId xmlns:a16="http://schemas.microsoft.com/office/drawing/2014/main" id="{44FD7864-CD22-4358-BA25-AFB95E76A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5995988"/>
            <a:ext cx="7345363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000" b="1"/>
              <a:t>《</a:t>
            </a:r>
            <a:r>
              <a:rPr lang="ja-JP" altLang="en-US" sz="2000" b="1"/>
              <a:t>不安や悩みごとの種類</a:t>
            </a:r>
            <a:r>
              <a:rPr lang="en-US" altLang="ja-JP" sz="2000" b="1"/>
              <a:t>》</a:t>
            </a:r>
          </a:p>
          <a:p>
            <a:pPr eaLnBrk="1" hangingPunct="1">
              <a:spcBef>
                <a:spcPct val="50000"/>
              </a:spcBef>
            </a:pPr>
            <a:r>
              <a:rPr lang="ja-JP" altLang="en-US" sz="2000" b="1"/>
              <a:t>　　　　　    （平成</a:t>
            </a:r>
            <a:r>
              <a:rPr lang="en-US" altLang="ja-JP" sz="2000" b="1"/>
              <a:t>21</a:t>
            </a:r>
            <a:r>
              <a:rPr lang="ja-JP" altLang="en-US" sz="2000" b="1"/>
              <a:t>年度　厚生労働省全国家庭児童調査結果より）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A9CACA9E-0466-47D9-92E4-32041796C8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01763" y="3032125"/>
            <a:ext cx="5175250" cy="1066800"/>
          </a:xfrm>
        </p:spPr>
        <p:txBody>
          <a:bodyPr rtlCol="0">
            <a:normAutofit fontScale="325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ja-JP" altLang="en-US" sz="9800" b="1" dirty="0"/>
              <a:t>不安や悩みがあると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ja-JP" altLang="en-US" sz="9800" b="1" dirty="0"/>
              <a:t>　　　答えた中学生の割合</a:t>
            </a:r>
            <a:r>
              <a:rPr lang="ja-JP" altLang="en-US" sz="9800" dirty="0"/>
              <a:t>　　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ja-JP" altLang="en-US" sz="3600" dirty="0"/>
          </a:p>
        </p:txBody>
      </p:sp>
      <p:sp>
        <p:nvSpPr>
          <p:cNvPr id="14339" name="Rectangle 6">
            <a:extLst>
              <a:ext uri="{FF2B5EF4-FFF2-40B4-BE49-F238E27FC236}">
                <a16:creationId xmlns:a16="http://schemas.microsoft.com/office/drawing/2014/main" id="{1D1F31C9-8535-485B-8D74-2B2A6F8B0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2413" y="3789363"/>
            <a:ext cx="3889375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8000">
                <a:solidFill>
                  <a:srgbClr val="FF0000"/>
                </a:solidFill>
              </a:rPr>
              <a:t>８１．２</a:t>
            </a:r>
            <a:r>
              <a:rPr lang="ja-JP" altLang="en-US" sz="5400">
                <a:solidFill>
                  <a:srgbClr val="FF0000"/>
                </a:solidFill>
              </a:rPr>
              <a:t>％</a:t>
            </a:r>
          </a:p>
        </p:txBody>
      </p:sp>
      <p:sp>
        <p:nvSpPr>
          <p:cNvPr id="10244" name="Text Box 8">
            <a:extLst>
              <a:ext uri="{FF2B5EF4-FFF2-40B4-BE49-F238E27FC236}">
                <a16:creationId xmlns:a16="http://schemas.microsoft.com/office/drawing/2014/main" id="{B0625383-7AC3-43FA-B003-A1D99AF18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813" y="5426075"/>
            <a:ext cx="7345362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000" b="1"/>
              <a:t>《</a:t>
            </a:r>
            <a:r>
              <a:rPr lang="ja-JP" altLang="en-US" sz="2000" b="1"/>
              <a:t>不安や悩みごとの種類</a:t>
            </a:r>
            <a:r>
              <a:rPr lang="en-US" altLang="ja-JP" sz="2000" b="1"/>
              <a:t>》</a:t>
            </a:r>
          </a:p>
          <a:p>
            <a:pPr eaLnBrk="1" hangingPunct="1">
              <a:spcBef>
                <a:spcPct val="50000"/>
              </a:spcBef>
            </a:pPr>
            <a:r>
              <a:rPr lang="ja-JP" altLang="en-US" sz="2000" b="1"/>
              <a:t>    「勉強・進路」「顔や体形」「自分の性格」「学校生活」など</a:t>
            </a:r>
          </a:p>
          <a:p>
            <a:pPr eaLnBrk="1" hangingPunct="1">
              <a:spcBef>
                <a:spcPct val="50000"/>
              </a:spcBef>
            </a:pPr>
            <a:r>
              <a:rPr lang="ja-JP" altLang="en-US" sz="2000" b="1"/>
              <a:t>　　　　　　　　    （平成</a:t>
            </a:r>
            <a:r>
              <a:rPr lang="en-US" altLang="ja-JP" sz="2000" b="1"/>
              <a:t>21</a:t>
            </a:r>
            <a:r>
              <a:rPr lang="ja-JP" altLang="en-US" sz="2000" b="1"/>
              <a:t>年度　厚生労働省全国家庭児童調査結果）</a:t>
            </a:r>
          </a:p>
        </p:txBody>
      </p:sp>
      <p:sp>
        <p:nvSpPr>
          <p:cNvPr id="3" name="円形吹き出し 2">
            <a:extLst>
              <a:ext uri="{FF2B5EF4-FFF2-40B4-BE49-F238E27FC236}">
                <a16:creationId xmlns:a16="http://schemas.microsoft.com/office/drawing/2014/main" id="{3F088CC1-61CD-4DC3-979F-93A13B9C2372}"/>
              </a:ext>
            </a:extLst>
          </p:cNvPr>
          <p:cNvSpPr/>
          <p:nvPr/>
        </p:nvSpPr>
        <p:spPr>
          <a:xfrm>
            <a:off x="403225" y="260350"/>
            <a:ext cx="7440613" cy="2076450"/>
          </a:xfrm>
          <a:prstGeom prst="wedgeEllipseCallout">
            <a:avLst>
              <a:gd name="adj1" fmla="val 4917"/>
              <a:gd name="adj2" fmla="val 64216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4800" dirty="0">
                <a:solidFill>
                  <a:schemeClr val="tx1"/>
                </a:solidFill>
              </a:rPr>
              <a:t>みんな、けっこう</a:t>
            </a:r>
          </a:p>
          <a:p>
            <a:pPr algn="ctr">
              <a:defRPr/>
            </a:pPr>
            <a:r>
              <a:rPr lang="ja-JP" altLang="en-US" sz="4800" dirty="0">
                <a:solidFill>
                  <a:schemeClr val="tx1"/>
                </a:solidFill>
              </a:rPr>
              <a:t>悩んでいるんだね</a:t>
            </a:r>
          </a:p>
        </p:txBody>
      </p:sp>
      <p:pic>
        <p:nvPicPr>
          <p:cNvPr id="10246" name="図 1">
            <a:extLst>
              <a:ext uri="{FF2B5EF4-FFF2-40B4-BE49-F238E27FC236}">
                <a16:creationId xmlns:a16="http://schemas.microsoft.com/office/drawing/2014/main" id="{B38FDDE9-8262-4260-B057-7985DCEDFB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88163" y="3668713"/>
            <a:ext cx="2619375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スライド番号プレースホルダー 1">
            <a:extLst>
              <a:ext uri="{FF2B5EF4-FFF2-40B4-BE49-F238E27FC236}">
                <a16:creationId xmlns:a16="http://schemas.microsoft.com/office/drawing/2014/main" id="{C3866E56-DB24-4A5E-A263-C1921D638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E416CE70-1E01-4C4A-A113-7DD02247E907}" type="slidenum">
              <a:rPr lang="en-US" altLang="ja-JP" sz="2000"/>
              <a:pPr/>
              <a:t>4</a:t>
            </a:fld>
            <a:endParaRPr lang="en-US" altLang="ja-JP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図 58">
            <a:extLst>
              <a:ext uri="{FF2B5EF4-FFF2-40B4-BE49-F238E27FC236}">
                <a16:creationId xmlns:a16="http://schemas.microsoft.com/office/drawing/2014/main" id="{D65B41F8-B044-4D1A-9E7F-EC37AE73F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08338" y="3716338"/>
            <a:ext cx="3186112" cy="318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642F448C-E3FF-47DE-8F7A-87AE705D6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16263" y="3986213"/>
            <a:ext cx="2870200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4C6D750D-6FB9-40B4-8D19-72A8242ED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73425" y="3746500"/>
            <a:ext cx="328295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C658BC0-9C8C-43F7-A10F-58AA5E2D6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40100" y="3786188"/>
            <a:ext cx="2870200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476DA442-D0A2-40D0-BD19-B553EDE77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52788" y="3703638"/>
            <a:ext cx="3132137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962224DC-B694-4120-A69D-1FC0EEF4F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05163" y="3833813"/>
            <a:ext cx="3065462" cy="306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図 61">
            <a:extLst>
              <a:ext uri="{FF2B5EF4-FFF2-40B4-BE49-F238E27FC236}">
                <a16:creationId xmlns:a16="http://schemas.microsoft.com/office/drawing/2014/main" id="{6F147FF9-B7DD-41B7-A615-327D19376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92463" y="3790950"/>
            <a:ext cx="3051175" cy="305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思考の吹き出し: 雲形 45">
            <a:extLst>
              <a:ext uri="{FF2B5EF4-FFF2-40B4-BE49-F238E27FC236}">
                <a16:creationId xmlns:a16="http://schemas.microsoft.com/office/drawing/2014/main" id="{DBF11F0B-8FBC-427D-B01A-439A5FA470FE}"/>
              </a:ext>
            </a:extLst>
          </p:cNvPr>
          <p:cNvSpPr/>
          <p:nvPr/>
        </p:nvSpPr>
        <p:spPr>
          <a:xfrm>
            <a:off x="5795963" y="5395913"/>
            <a:ext cx="4105275" cy="1511300"/>
          </a:xfrm>
          <a:prstGeom prst="cloudCallout">
            <a:avLst>
              <a:gd name="adj1" fmla="val -47900"/>
              <a:gd name="adj2" fmla="val -4205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勉強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わかんねぇ！</a:t>
            </a:r>
            <a:endParaRPr lang="ja-JP" altLang="en-US" dirty="0"/>
          </a:p>
        </p:txBody>
      </p:sp>
      <p:sp>
        <p:nvSpPr>
          <p:cNvPr id="45" name="思考の吹き出し: 雲形 44">
            <a:extLst>
              <a:ext uri="{FF2B5EF4-FFF2-40B4-BE49-F238E27FC236}">
                <a16:creationId xmlns:a16="http://schemas.microsoft.com/office/drawing/2014/main" id="{430A42ED-06A0-4925-89F3-559F74BE88B3}"/>
              </a:ext>
            </a:extLst>
          </p:cNvPr>
          <p:cNvSpPr/>
          <p:nvPr/>
        </p:nvSpPr>
        <p:spPr>
          <a:xfrm>
            <a:off x="6315075" y="4040188"/>
            <a:ext cx="4103688" cy="1511300"/>
          </a:xfrm>
          <a:prstGeom prst="cloudCallout">
            <a:avLst>
              <a:gd name="adj1" fmla="val -52897"/>
              <a:gd name="adj2" fmla="val 2746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数学が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できなーい！</a:t>
            </a:r>
            <a:endParaRPr lang="ja-JP" altLang="en-US" dirty="0"/>
          </a:p>
        </p:txBody>
      </p:sp>
      <p:sp>
        <p:nvSpPr>
          <p:cNvPr id="41" name="思考の吹き出し: 雲形 40">
            <a:extLst>
              <a:ext uri="{FF2B5EF4-FFF2-40B4-BE49-F238E27FC236}">
                <a16:creationId xmlns:a16="http://schemas.microsoft.com/office/drawing/2014/main" id="{2E4A0778-CE96-482C-BEC5-4B4CED65BCFE}"/>
              </a:ext>
            </a:extLst>
          </p:cNvPr>
          <p:cNvSpPr/>
          <p:nvPr/>
        </p:nvSpPr>
        <p:spPr>
          <a:xfrm>
            <a:off x="5589588" y="1785938"/>
            <a:ext cx="4176712" cy="2332037"/>
          </a:xfrm>
          <a:prstGeom prst="cloudCallout">
            <a:avLst>
              <a:gd name="adj1" fmla="val -58753"/>
              <a:gd name="adj2" fmla="val 5335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なんで、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できないんだ！</a:t>
            </a:r>
          </a:p>
        </p:txBody>
      </p:sp>
      <p:sp>
        <p:nvSpPr>
          <p:cNvPr id="14340" name="思考の吹き出し: 雲形 14339">
            <a:extLst>
              <a:ext uri="{FF2B5EF4-FFF2-40B4-BE49-F238E27FC236}">
                <a16:creationId xmlns:a16="http://schemas.microsoft.com/office/drawing/2014/main" id="{7A8DE04C-9A99-46E8-A710-243A6D37E665}"/>
              </a:ext>
            </a:extLst>
          </p:cNvPr>
          <p:cNvSpPr/>
          <p:nvPr/>
        </p:nvSpPr>
        <p:spPr>
          <a:xfrm>
            <a:off x="317500" y="2255838"/>
            <a:ext cx="5389563" cy="1655762"/>
          </a:xfrm>
          <a:prstGeom prst="cloudCallout">
            <a:avLst>
              <a:gd name="adj1" fmla="val 14771"/>
              <a:gd name="adj2" fmla="val 7282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イライラするなぁ！！</a:t>
            </a:r>
          </a:p>
        </p:txBody>
      </p:sp>
      <p:sp>
        <p:nvSpPr>
          <p:cNvPr id="14337" name="思考の吹き出し: 雲形 14336">
            <a:extLst>
              <a:ext uri="{FF2B5EF4-FFF2-40B4-BE49-F238E27FC236}">
                <a16:creationId xmlns:a16="http://schemas.microsoft.com/office/drawing/2014/main" id="{741A6FA6-EBFC-41F5-A49E-1E2F1E28E23F}"/>
              </a:ext>
            </a:extLst>
          </p:cNvPr>
          <p:cNvSpPr/>
          <p:nvPr/>
        </p:nvSpPr>
        <p:spPr>
          <a:xfrm>
            <a:off x="-473075" y="3494088"/>
            <a:ext cx="4103688" cy="2103437"/>
          </a:xfrm>
          <a:prstGeom prst="cloudCallout">
            <a:avLst>
              <a:gd name="adj1" fmla="val 52872"/>
              <a:gd name="adj2" fmla="val 24634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マジ、勉強が、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わかんない・・・</a:t>
            </a:r>
            <a:endParaRPr lang="ja-JP" altLang="en-US" dirty="0"/>
          </a:p>
        </p:txBody>
      </p:sp>
      <p:sp>
        <p:nvSpPr>
          <p:cNvPr id="47" name="思考の吹き出し: 雲形 46">
            <a:extLst>
              <a:ext uri="{FF2B5EF4-FFF2-40B4-BE49-F238E27FC236}">
                <a16:creationId xmlns:a16="http://schemas.microsoft.com/office/drawing/2014/main" id="{2650D2A6-2584-42DE-8707-E8A30FBB852D}"/>
              </a:ext>
            </a:extLst>
          </p:cNvPr>
          <p:cNvSpPr/>
          <p:nvPr/>
        </p:nvSpPr>
        <p:spPr>
          <a:xfrm>
            <a:off x="-73025" y="5030788"/>
            <a:ext cx="3370263" cy="2103437"/>
          </a:xfrm>
          <a:prstGeom prst="cloudCallout">
            <a:avLst>
              <a:gd name="adj1" fmla="val 70540"/>
              <a:gd name="adj2" fmla="val -1151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眠いけど、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やらなきゃ・・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303" name="スライド番号プレースホルダー 1">
            <a:extLst>
              <a:ext uri="{FF2B5EF4-FFF2-40B4-BE49-F238E27FC236}">
                <a16:creationId xmlns:a16="http://schemas.microsoft.com/office/drawing/2014/main" id="{CC773053-D61B-4557-A245-14C884FE3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17523C78-FFBB-4876-9D26-62A53877CD68}" type="slidenum">
              <a:rPr lang="en-US" altLang="ja-JP" sz="2000"/>
              <a:pPr/>
              <a:t>5</a:t>
            </a:fld>
            <a:endParaRPr lang="en-US" altLang="ja-JP" sz="2000"/>
          </a:p>
        </p:txBody>
      </p:sp>
      <p:sp>
        <p:nvSpPr>
          <p:cNvPr id="9218" name="Rectangle 2050">
            <a:extLst>
              <a:ext uri="{FF2B5EF4-FFF2-40B4-BE49-F238E27FC236}">
                <a16:creationId xmlns:a16="http://schemas.microsoft.com/office/drawing/2014/main" id="{C2966F26-ED20-4E79-9522-601D0AB73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1213" y="127000"/>
            <a:ext cx="8132762" cy="17891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5400" b="1" dirty="0">
                <a:latin typeface="+mn-ea"/>
                <a:ea typeface="+mn-ea"/>
              </a:rPr>
              <a:t>悩みがどんどんと・・・</a:t>
            </a:r>
          </a:p>
        </p:txBody>
      </p:sp>
      <p:sp>
        <p:nvSpPr>
          <p:cNvPr id="44" name="思考の吹き出し: 雲形 43">
            <a:extLst>
              <a:ext uri="{FF2B5EF4-FFF2-40B4-BE49-F238E27FC236}">
                <a16:creationId xmlns:a16="http://schemas.microsoft.com/office/drawing/2014/main" id="{42BE39D5-8E20-42CE-A80F-9B39AC0E1E50}"/>
              </a:ext>
            </a:extLst>
          </p:cNvPr>
          <p:cNvSpPr/>
          <p:nvPr/>
        </p:nvSpPr>
        <p:spPr>
          <a:xfrm>
            <a:off x="6051550" y="5305425"/>
            <a:ext cx="4176713" cy="1655763"/>
          </a:xfrm>
          <a:prstGeom prst="cloudCallout">
            <a:avLst>
              <a:gd name="adj1" fmla="val -55909"/>
              <a:gd name="adj2" fmla="val 427"/>
            </a:avLst>
          </a:prstGeom>
          <a:solidFill>
            <a:srgbClr val="C7CFD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うぅ、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朝練習が･･･</a:t>
            </a:r>
          </a:p>
        </p:txBody>
      </p:sp>
      <p:sp>
        <p:nvSpPr>
          <p:cNvPr id="43" name="思考の吹き出し: 雲形 42">
            <a:extLst>
              <a:ext uri="{FF2B5EF4-FFF2-40B4-BE49-F238E27FC236}">
                <a16:creationId xmlns:a16="http://schemas.microsoft.com/office/drawing/2014/main" id="{E64BDA64-C74F-45D3-AF6A-E28BDC047760}"/>
              </a:ext>
            </a:extLst>
          </p:cNvPr>
          <p:cNvSpPr/>
          <p:nvPr/>
        </p:nvSpPr>
        <p:spPr>
          <a:xfrm>
            <a:off x="5727700" y="3690938"/>
            <a:ext cx="4176713" cy="1655762"/>
          </a:xfrm>
          <a:prstGeom prst="cloudCallout">
            <a:avLst>
              <a:gd name="adj1" fmla="val -49480"/>
              <a:gd name="adj2" fmla="val 37732"/>
            </a:avLst>
          </a:prstGeom>
          <a:solidFill>
            <a:srgbClr val="C7CFD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みんなに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迷惑かけた･･･</a:t>
            </a:r>
          </a:p>
        </p:txBody>
      </p:sp>
      <p:sp>
        <p:nvSpPr>
          <p:cNvPr id="39" name="思考の吹き出し: 雲形 38">
            <a:extLst>
              <a:ext uri="{FF2B5EF4-FFF2-40B4-BE49-F238E27FC236}">
                <a16:creationId xmlns:a16="http://schemas.microsoft.com/office/drawing/2014/main" id="{254C9A6F-FD42-4E5C-BAD3-4E405C514DC6}"/>
              </a:ext>
            </a:extLst>
          </p:cNvPr>
          <p:cNvSpPr/>
          <p:nvPr/>
        </p:nvSpPr>
        <p:spPr>
          <a:xfrm>
            <a:off x="3059113" y="1798638"/>
            <a:ext cx="5622925" cy="1655762"/>
          </a:xfrm>
          <a:prstGeom prst="cloudCallout">
            <a:avLst>
              <a:gd name="adj1" fmla="val -14910"/>
              <a:gd name="adj2" fmla="val 78499"/>
            </a:avLst>
          </a:prstGeom>
          <a:solidFill>
            <a:srgbClr val="C7CFD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友達に、誤解された・・・</a:t>
            </a:r>
          </a:p>
        </p:txBody>
      </p:sp>
      <p:sp>
        <p:nvSpPr>
          <p:cNvPr id="40" name="思考の吹き出し: 雲形 39">
            <a:extLst>
              <a:ext uri="{FF2B5EF4-FFF2-40B4-BE49-F238E27FC236}">
                <a16:creationId xmlns:a16="http://schemas.microsoft.com/office/drawing/2014/main" id="{97B24ACF-FDCD-48BD-BF1D-2A7973388871}"/>
              </a:ext>
            </a:extLst>
          </p:cNvPr>
          <p:cNvSpPr/>
          <p:nvPr/>
        </p:nvSpPr>
        <p:spPr>
          <a:xfrm>
            <a:off x="-374650" y="3616325"/>
            <a:ext cx="4176713" cy="1655763"/>
          </a:xfrm>
          <a:prstGeom prst="cloudCallout">
            <a:avLst>
              <a:gd name="adj1" fmla="val 49965"/>
              <a:gd name="adj2" fmla="val 42892"/>
            </a:avLst>
          </a:prstGeom>
          <a:solidFill>
            <a:srgbClr val="C7CFD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目つきが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気になる･･･</a:t>
            </a:r>
          </a:p>
        </p:txBody>
      </p:sp>
      <p:sp>
        <p:nvSpPr>
          <p:cNvPr id="42" name="思考の吹き出し: 雲形 41">
            <a:extLst>
              <a:ext uri="{FF2B5EF4-FFF2-40B4-BE49-F238E27FC236}">
                <a16:creationId xmlns:a16="http://schemas.microsoft.com/office/drawing/2014/main" id="{0FA79619-927C-48F8-8A99-C7F0D0EEA12E}"/>
              </a:ext>
            </a:extLst>
          </p:cNvPr>
          <p:cNvSpPr/>
          <p:nvPr/>
        </p:nvSpPr>
        <p:spPr>
          <a:xfrm>
            <a:off x="258763" y="4868863"/>
            <a:ext cx="3122612" cy="2047875"/>
          </a:xfrm>
          <a:prstGeom prst="cloudCallout">
            <a:avLst>
              <a:gd name="adj1" fmla="val 61448"/>
              <a:gd name="adj2" fmla="val -30669"/>
            </a:avLst>
          </a:prstGeom>
          <a:solidFill>
            <a:srgbClr val="C7CFD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お母さん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ウザッ！</a:t>
            </a:r>
          </a:p>
        </p:txBody>
      </p:sp>
      <p:sp>
        <p:nvSpPr>
          <p:cNvPr id="14339" name="思考の吹き出し: 雲形 14338">
            <a:extLst>
              <a:ext uri="{FF2B5EF4-FFF2-40B4-BE49-F238E27FC236}">
                <a16:creationId xmlns:a16="http://schemas.microsoft.com/office/drawing/2014/main" id="{E84C84DB-8D6C-43D8-9BF8-3186DB4F3992}"/>
              </a:ext>
            </a:extLst>
          </p:cNvPr>
          <p:cNvSpPr/>
          <p:nvPr/>
        </p:nvSpPr>
        <p:spPr>
          <a:xfrm>
            <a:off x="-185738" y="1916113"/>
            <a:ext cx="6396038" cy="2105025"/>
          </a:xfrm>
          <a:prstGeom prst="cloudCallout">
            <a:avLst>
              <a:gd name="adj1" fmla="val 24381"/>
              <a:gd name="adj2" fmla="val 52311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もう、どうなっても</a:t>
            </a:r>
            <a:endParaRPr lang="en-US" altLang="ja-JP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いいや！</a:t>
            </a:r>
          </a:p>
        </p:txBody>
      </p:sp>
      <p:sp>
        <p:nvSpPr>
          <p:cNvPr id="38" name="思考の吹き出し: 雲形 37">
            <a:extLst>
              <a:ext uri="{FF2B5EF4-FFF2-40B4-BE49-F238E27FC236}">
                <a16:creationId xmlns:a16="http://schemas.microsoft.com/office/drawing/2014/main" id="{03E6ABE3-C9AB-4B99-9DB2-A11EED8221A9}"/>
              </a:ext>
            </a:extLst>
          </p:cNvPr>
          <p:cNvSpPr/>
          <p:nvPr/>
        </p:nvSpPr>
        <p:spPr>
          <a:xfrm>
            <a:off x="5087938" y="2030413"/>
            <a:ext cx="4784725" cy="1890712"/>
          </a:xfrm>
          <a:prstGeom prst="cloudCallout">
            <a:avLst>
              <a:gd name="adj1" fmla="val -45661"/>
              <a:gd name="adj2" fmla="val 44795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でも、進路が・・</a:t>
            </a:r>
            <a:endParaRPr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8" name="思考の吹き出し: 雲形 47">
            <a:extLst>
              <a:ext uri="{FF2B5EF4-FFF2-40B4-BE49-F238E27FC236}">
                <a16:creationId xmlns:a16="http://schemas.microsoft.com/office/drawing/2014/main" id="{E50D93E3-9147-41A1-ABD1-F9C3F92E95E6}"/>
              </a:ext>
            </a:extLst>
          </p:cNvPr>
          <p:cNvSpPr/>
          <p:nvPr/>
        </p:nvSpPr>
        <p:spPr>
          <a:xfrm>
            <a:off x="5946775" y="3621088"/>
            <a:ext cx="4783138" cy="1531937"/>
          </a:xfrm>
          <a:prstGeom prst="cloudCallout">
            <a:avLst>
              <a:gd name="adj1" fmla="val -45661"/>
              <a:gd name="adj2" fmla="val 44795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どうしよう・・・</a:t>
            </a:r>
            <a:endParaRPr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思考の吹き出し: 雲形 49">
            <a:extLst>
              <a:ext uri="{FF2B5EF4-FFF2-40B4-BE49-F238E27FC236}">
                <a16:creationId xmlns:a16="http://schemas.microsoft.com/office/drawing/2014/main" id="{B6320192-9E5A-4358-B14F-6132A7AF84C2}"/>
              </a:ext>
            </a:extLst>
          </p:cNvPr>
          <p:cNvSpPr/>
          <p:nvPr/>
        </p:nvSpPr>
        <p:spPr>
          <a:xfrm>
            <a:off x="6075363" y="5060950"/>
            <a:ext cx="4783137" cy="1533525"/>
          </a:xfrm>
          <a:prstGeom prst="cloudCallout">
            <a:avLst>
              <a:gd name="adj1" fmla="val -45661"/>
              <a:gd name="adj2" fmla="val 44795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どうしよう・・・</a:t>
            </a:r>
            <a:endParaRPr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思考の吹き出し: 雲形 50">
            <a:extLst>
              <a:ext uri="{FF2B5EF4-FFF2-40B4-BE49-F238E27FC236}">
                <a16:creationId xmlns:a16="http://schemas.microsoft.com/office/drawing/2014/main" id="{EE2FF753-C2C3-4043-91EF-DC703B182A81}"/>
              </a:ext>
            </a:extLst>
          </p:cNvPr>
          <p:cNvSpPr/>
          <p:nvPr/>
        </p:nvSpPr>
        <p:spPr>
          <a:xfrm>
            <a:off x="-620713" y="3700463"/>
            <a:ext cx="4784726" cy="1531937"/>
          </a:xfrm>
          <a:prstGeom prst="cloudCallout">
            <a:avLst>
              <a:gd name="adj1" fmla="val 47399"/>
              <a:gd name="adj2" fmla="val 40893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どうしよう・・・</a:t>
            </a:r>
            <a:endParaRPr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2" name="思考の吹き出し: 雲形 51">
            <a:extLst>
              <a:ext uri="{FF2B5EF4-FFF2-40B4-BE49-F238E27FC236}">
                <a16:creationId xmlns:a16="http://schemas.microsoft.com/office/drawing/2014/main" id="{28E181D8-4678-4BEF-A60C-0AD50461BB1C}"/>
              </a:ext>
            </a:extLst>
          </p:cNvPr>
          <p:cNvSpPr/>
          <p:nvPr/>
        </p:nvSpPr>
        <p:spPr>
          <a:xfrm>
            <a:off x="-412750" y="4984750"/>
            <a:ext cx="4783138" cy="1533525"/>
          </a:xfrm>
          <a:prstGeom prst="cloudCallout">
            <a:avLst>
              <a:gd name="adj1" fmla="val 39361"/>
              <a:gd name="adj2" fmla="val 39220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どうしよう・・・</a:t>
            </a:r>
            <a:endParaRPr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7F6F4B60-8B3E-4402-8774-C46966700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7975" y="4221163"/>
            <a:ext cx="3989388" cy="398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思考の吹き出し: 雲形 52">
            <a:extLst>
              <a:ext uri="{FF2B5EF4-FFF2-40B4-BE49-F238E27FC236}">
                <a16:creationId xmlns:a16="http://schemas.microsoft.com/office/drawing/2014/main" id="{9B052CB9-229D-4E06-BF2E-B77CA0874A52}"/>
              </a:ext>
            </a:extLst>
          </p:cNvPr>
          <p:cNvSpPr/>
          <p:nvPr/>
        </p:nvSpPr>
        <p:spPr>
          <a:xfrm>
            <a:off x="-247650" y="1306513"/>
            <a:ext cx="10180638" cy="3311525"/>
          </a:xfrm>
          <a:prstGeom prst="cloudCallout">
            <a:avLst>
              <a:gd name="adj1" fmla="val -11310"/>
              <a:gd name="adj2" fmla="val 45975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あ～ぁ、なんだか</a:t>
            </a:r>
            <a:endParaRPr lang="en-US" altLang="ja-JP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疲れたなぁ・・・</a:t>
            </a:r>
            <a:endParaRPr lang="ja-JP" alt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5" grpId="0" animBg="1"/>
      <p:bldP spid="41" grpId="0" animBg="1"/>
      <p:bldP spid="14340" grpId="0" animBg="1"/>
      <p:bldP spid="14337" grpId="0" animBg="1"/>
      <p:bldP spid="47" grpId="0" animBg="1"/>
      <p:bldP spid="44" grpId="0" animBg="1"/>
      <p:bldP spid="43" grpId="0" animBg="1"/>
      <p:bldP spid="39" grpId="0" animBg="1"/>
      <p:bldP spid="40" grpId="0" animBg="1"/>
      <p:bldP spid="42" grpId="0" animBg="1"/>
      <p:bldP spid="14339" grpId="0" animBg="1"/>
      <p:bldP spid="38" grpId="0" animBg="1"/>
      <p:bldP spid="48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38" name="タイトル 1">
            <a:extLst>
              <a:ext uri="{FF2B5EF4-FFF2-40B4-BE49-F238E27FC236}">
                <a16:creationId xmlns:a16="http://schemas.microsoft.com/office/drawing/2014/main" id="{58ED40DD-BC60-4705-9898-1ED2B5D0A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288" y="365125"/>
            <a:ext cx="8353425" cy="1398588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6600" b="1"/>
              <a:t>心が疲れすぎると・・・</a:t>
            </a:r>
          </a:p>
        </p:txBody>
      </p:sp>
      <p:sp>
        <p:nvSpPr>
          <p:cNvPr id="14339" name="スライド番号プレースホルダー 1">
            <a:extLst>
              <a:ext uri="{FF2B5EF4-FFF2-40B4-BE49-F238E27FC236}">
                <a16:creationId xmlns:a16="http://schemas.microsoft.com/office/drawing/2014/main" id="{C4BC16AA-ED68-4567-B7B4-6AF42738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879026B-A2D1-403C-915E-7E0F5410532F}" type="slidenum">
              <a:rPr lang="en-US" altLang="ja-JP" sz="2000"/>
              <a:pPr/>
              <a:t>6</a:t>
            </a:fld>
            <a:endParaRPr lang="en-US" altLang="ja-JP" sz="2000"/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7B34CAA7-652B-44CE-901F-F32560145E54}"/>
              </a:ext>
            </a:extLst>
          </p:cNvPr>
          <p:cNvSpPr/>
          <p:nvPr/>
        </p:nvSpPr>
        <p:spPr>
          <a:xfrm>
            <a:off x="4521200" y="1917700"/>
            <a:ext cx="4895850" cy="1258888"/>
          </a:xfrm>
          <a:prstGeom prst="wedgeRoundRectCallout">
            <a:avLst>
              <a:gd name="adj1" fmla="val -50078"/>
              <a:gd name="adj2" fmla="val 110892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寝なきゃいけないのに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眠れない・・・</a:t>
            </a:r>
          </a:p>
        </p:txBody>
      </p:sp>
      <p:sp>
        <p:nvSpPr>
          <p:cNvPr id="21" name="吹き出し: 角を丸めた四角形 20">
            <a:extLst>
              <a:ext uri="{FF2B5EF4-FFF2-40B4-BE49-F238E27FC236}">
                <a16:creationId xmlns:a16="http://schemas.microsoft.com/office/drawing/2014/main" id="{5D3E9571-F7B1-4B6F-89BA-98702F13B6BB}"/>
              </a:ext>
            </a:extLst>
          </p:cNvPr>
          <p:cNvSpPr/>
          <p:nvPr/>
        </p:nvSpPr>
        <p:spPr>
          <a:xfrm>
            <a:off x="5421313" y="3289300"/>
            <a:ext cx="3995737" cy="1081088"/>
          </a:xfrm>
          <a:prstGeom prst="wedgeRoundRectCallout">
            <a:avLst>
              <a:gd name="adj1" fmla="val -68310"/>
              <a:gd name="adj2" fmla="val 47987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ご飯がおいしくない・・・</a:t>
            </a:r>
          </a:p>
        </p:txBody>
      </p:sp>
      <p:sp>
        <p:nvSpPr>
          <p:cNvPr id="28" name="吹き出し: 角を丸めた四角形 27">
            <a:extLst>
              <a:ext uri="{FF2B5EF4-FFF2-40B4-BE49-F238E27FC236}">
                <a16:creationId xmlns:a16="http://schemas.microsoft.com/office/drawing/2014/main" id="{237A195C-788C-423D-9615-BD068B30C860}"/>
              </a:ext>
            </a:extLst>
          </p:cNvPr>
          <p:cNvSpPr/>
          <p:nvPr/>
        </p:nvSpPr>
        <p:spPr>
          <a:xfrm>
            <a:off x="415925" y="1917700"/>
            <a:ext cx="3995738" cy="863600"/>
          </a:xfrm>
          <a:prstGeom prst="wedgeRoundRectCallout">
            <a:avLst>
              <a:gd name="adj1" fmla="val 26891"/>
              <a:gd name="adj2" fmla="val 115883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遊ぶ気にもならない・・</a:t>
            </a:r>
          </a:p>
        </p:txBody>
      </p:sp>
      <p:sp>
        <p:nvSpPr>
          <p:cNvPr id="29" name="吹き出し: 角を丸めた四角形 28">
            <a:extLst>
              <a:ext uri="{FF2B5EF4-FFF2-40B4-BE49-F238E27FC236}">
                <a16:creationId xmlns:a16="http://schemas.microsoft.com/office/drawing/2014/main" id="{62341093-9122-4840-9F18-4AB59CDE0D79}"/>
              </a:ext>
            </a:extLst>
          </p:cNvPr>
          <p:cNvSpPr/>
          <p:nvPr/>
        </p:nvSpPr>
        <p:spPr>
          <a:xfrm>
            <a:off x="5419725" y="4438650"/>
            <a:ext cx="3995738" cy="1081088"/>
          </a:xfrm>
          <a:prstGeom prst="wedgeRoundRectCallout">
            <a:avLst>
              <a:gd name="adj1" fmla="val -70235"/>
              <a:gd name="adj2" fmla="val 20295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頭が痛い・・・</a:t>
            </a:r>
          </a:p>
        </p:txBody>
      </p:sp>
      <p:sp>
        <p:nvSpPr>
          <p:cNvPr id="30" name="吹き出し: 角を丸めた四角形 29">
            <a:extLst>
              <a:ext uri="{FF2B5EF4-FFF2-40B4-BE49-F238E27FC236}">
                <a16:creationId xmlns:a16="http://schemas.microsoft.com/office/drawing/2014/main" id="{E5DA6221-4091-4BB9-908D-CF6D3547A396}"/>
              </a:ext>
            </a:extLst>
          </p:cNvPr>
          <p:cNvSpPr/>
          <p:nvPr/>
        </p:nvSpPr>
        <p:spPr>
          <a:xfrm>
            <a:off x="5421313" y="5589588"/>
            <a:ext cx="3995737" cy="1079500"/>
          </a:xfrm>
          <a:prstGeom prst="wedgeRoundRectCallout">
            <a:avLst>
              <a:gd name="adj1" fmla="val -71304"/>
              <a:gd name="adj2" fmla="val -61198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お腹が痛い・・・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29BBDFEE-1565-4D04-ABC8-3BFD61083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2375" y="3646488"/>
            <a:ext cx="3211513" cy="321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CFF53D95-5EC1-4BED-BB63-45D058D27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2375" y="3132138"/>
            <a:ext cx="3729038" cy="372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1" grpId="0" animBg="1"/>
      <p:bldP spid="28" grpId="0" animBg="1"/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AD33A89D-B971-4BE2-BDBC-71E32CE7C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300" y="33338"/>
            <a:ext cx="8353425" cy="194310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ja-JP" altLang="en-US" sz="6000" b="1" dirty="0">
                <a:solidFill>
                  <a:schemeClr val="accent6">
                    <a:lumMod val="75000"/>
                  </a:schemeClr>
                </a:solidFill>
              </a:rPr>
              <a:t>モヤモヤは、すっきりしましょう！</a:t>
            </a:r>
          </a:p>
        </p:txBody>
      </p:sp>
      <p:sp>
        <p:nvSpPr>
          <p:cNvPr id="16387" name="スライド番号プレースホルダー 1">
            <a:extLst>
              <a:ext uri="{FF2B5EF4-FFF2-40B4-BE49-F238E27FC236}">
                <a16:creationId xmlns:a16="http://schemas.microsoft.com/office/drawing/2014/main" id="{1A5879C7-39A5-4078-9CE9-C89494D1F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18BB4B7-2FFC-41FF-A0AD-D72A6FA0D641}" type="slidenum">
              <a:rPr lang="en-US" altLang="ja-JP" sz="2000"/>
              <a:pPr/>
              <a:t>7</a:t>
            </a:fld>
            <a:endParaRPr lang="en-US" altLang="ja-JP" sz="2000"/>
          </a:p>
        </p:txBody>
      </p:sp>
      <p:sp>
        <p:nvSpPr>
          <p:cNvPr id="12" name="雲形吹き出し 3">
            <a:extLst>
              <a:ext uri="{FF2B5EF4-FFF2-40B4-BE49-F238E27FC236}">
                <a16:creationId xmlns:a16="http://schemas.microsoft.com/office/drawing/2014/main" id="{F86E73AD-CFF5-4F32-9AFF-CD4721F7B1FE}"/>
              </a:ext>
            </a:extLst>
          </p:cNvPr>
          <p:cNvSpPr/>
          <p:nvPr/>
        </p:nvSpPr>
        <p:spPr>
          <a:xfrm>
            <a:off x="431800" y="1641475"/>
            <a:ext cx="5654675" cy="5229225"/>
          </a:xfrm>
          <a:prstGeom prst="cloudCallout">
            <a:avLst>
              <a:gd name="adj1" fmla="val 58378"/>
              <a:gd name="adj2" fmla="val -28296"/>
            </a:avLst>
          </a:prstGeom>
          <a:solidFill>
            <a:schemeClr val="tx1">
              <a:lumMod val="75000"/>
              <a:lumOff val="25000"/>
              <a:alpha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5400" dirty="0">
                <a:solidFill>
                  <a:schemeClr val="bg1"/>
                </a:solidFill>
              </a:rPr>
              <a:t>悩みを・・・</a:t>
            </a:r>
            <a:endParaRPr lang="en-US" altLang="ja-JP" sz="4000" dirty="0">
              <a:solidFill>
                <a:schemeClr val="bg1"/>
              </a:solidFill>
            </a:endParaRPr>
          </a:p>
        </p:txBody>
      </p:sp>
      <p:sp>
        <p:nvSpPr>
          <p:cNvPr id="8" name="雲形吹き出し 3">
            <a:extLst>
              <a:ext uri="{FF2B5EF4-FFF2-40B4-BE49-F238E27FC236}">
                <a16:creationId xmlns:a16="http://schemas.microsoft.com/office/drawing/2014/main" id="{C7654C5A-F71D-4972-9068-925A31C44CA8}"/>
              </a:ext>
            </a:extLst>
          </p:cNvPr>
          <p:cNvSpPr/>
          <p:nvPr/>
        </p:nvSpPr>
        <p:spPr>
          <a:xfrm>
            <a:off x="411883" y="1641502"/>
            <a:ext cx="5666268" cy="5229199"/>
          </a:xfrm>
          <a:prstGeom prst="cloudCallout">
            <a:avLst>
              <a:gd name="adj1" fmla="val 58047"/>
              <a:gd name="adj2" fmla="val -28141"/>
            </a:avLst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4800" b="1" dirty="0">
                <a:ln>
                  <a:solidFill>
                    <a:schemeClr val="accent2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+mn-ea"/>
              </a:rPr>
              <a:t>解消したら、</a:t>
            </a:r>
            <a:endParaRPr lang="en-US" altLang="ja-JP" sz="4000" b="1" dirty="0">
              <a:ln>
                <a:solidFill>
                  <a:schemeClr val="accent2"/>
                </a:solidFill>
              </a:ln>
              <a:solidFill>
                <a:schemeClr val="accent2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0" name="雲形吹き出し 3">
            <a:extLst>
              <a:ext uri="{FF2B5EF4-FFF2-40B4-BE49-F238E27FC236}">
                <a16:creationId xmlns:a16="http://schemas.microsoft.com/office/drawing/2014/main" id="{1F403502-7FF4-457C-84A9-68222E4C956E}"/>
              </a:ext>
            </a:extLst>
          </p:cNvPr>
          <p:cNvSpPr/>
          <p:nvPr/>
        </p:nvSpPr>
        <p:spPr>
          <a:xfrm>
            <a:off x="411883" y="1650688"/>
            <a:ext cx="5666268" cy="5220012"/>
          </a:xfrm>
          <a:prstGeom prst="cloudCallout">
            <a:avLst>
              <a:gd name="adj1" fmla="val 58438"/>
              <a:gd name="adj2" fmla="val -28444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400" dirty="0">
                <a:ln w="25400">
                  <a:solidFill>
                    <a:schemeClr val="accent2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気持ちが、</a:t>
            </a:r>
            <a:endParaRPr lang="en-US" altLang="ja-JP" sz="4400" dirty="0">
              <a:ln w="25400">
                <a:solidFill>
                  <a:schemeClr val="accent2"/>
                </a:solidFill>
              </a:ln>
              <a:solidFill>
                <a:schemeClr val="accent2">
                  <a:lumMod val="60000"/>
                  <a:lumOff val="40000"/>
                </a:schemeClr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ctr">
              <a:defRPr/>
            </a:pPr>
            <a:r>
              <a:rPr lang="ja-JP" altLang="en-US" sz="4400" dirty="0">
                <a:ln w="25400">
                  <a:solidFill>
                    <a:schemeClr val="accent2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楽になった！</a:t>
            </a:r>
            <a:endParaRPr lang="en-US" altLang="ja-JP" sz="4400" dirty="0">
              <a:ln w="25400">
                <a:solidFill>
                  <a:schemeClr val="accent2"/>
                </a:solidFill>
              </a:ln>
              <a:solidFill>
                <a:schemeClr val="accent2">
                  <a:lumMod val="60000"/>
                  <a:lumOff val="40000"/>
                </a:schemeClr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726ED83D-3704-47E5-BBDE-AD56D7649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0138" y="3070225"/>
            <a:ext cx="3729037" cy="372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06413887-A195-4728-A782-2AE5D03DED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73725" y="2646363"/>
            <a:ext cx="41529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4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3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61" name="図 3">
            <a:extLst>
              <a:ext uri="{FF2B5EF4-FFF2-40B4-BE49-F238E27FC236}">
                <a16:creationId xmlns:a16="http://schemas.microsoft.com/office/drawing/2014/main" id="{38D6D020-09AA-484F-8F72-2D8E86502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60738" y="4079875"/>
            <a:ext cx="2828925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62" name="図 35">
            <a:extLst>
              <a:ext uri="{FF2B5EF4-FFF2-40B4-BE49-F238E27FC236}">
                <a16:creationId xmlns:a16="http://schemas.microsoft.com/office/drawing/2014/main" id="{781CEAC8-375E-4EEF-A413-9891DC3CD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76650" y="4005263"/>
            <a:ext cx="2832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63" name="図 36">
            <a:extLst>
              <a:ext uri="{FF2B5EF4-FFF2-40B4-BE49-F238E27FC236}">
                <a16:creationId xmlns:a16="http://schemas.microsoft.com/office/drawing/2014/main" id="{D1E08759-D17C-4A53-A2EE-85F226C2E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05200" y="4029075"/>
            <a:ext cx="28305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 Box 5">
            <a:extLst>
              <a:ext uri="{FF2B5EF4-FFF2-40B4-BE49-F238E27FC236}">
                <a16:creationId xmlns:a16="http://schemas.microsoft.com/office/drawing/2014/main" id="{25456BD4-3EE0-462B-B050-F342CC084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783" y="1842539"/>
            <a:ext cx="8640960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9600" b="1" dirty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bg1"/>
                    </a:gs>
                    <a:gs pos="31000">
                      <a:srgbClr val="FFCCCC"/>
                    </a:gs>
                    <a:gs pos="70500">
                      <a:srgbClr val="FF9999"/>
                    </a:gs>
                    <a:gs pos="100000">
                      <a:srgbClr val="FF0000"/>
                    </a:gs>
                  </a:gsLst>
                  <a:lin ang="5400000" scaled="1"/>
                  <a:tileRect/>
                </a:gradFill>
                <a:effectLst>
                  <a:outerShdw dist="38100" dir="2640000" algn="bl" rotWithShape="0">
                    <a:schemeClr val="accent1"/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すっきり！</a:t>
            </a:r>
            <a:endParaRPr lang="en-US" altLang="ja-JP" sz="9600" b="1" dirty="0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gradFill flip="none" rotWithShape="1">
                <a:gsLst>
                  <a:gs pos="0">
                    <a:schemeClr val="bg1"/>
                  </a:gs>
                  <a:gs pos="31000">
                    <a:srgbClr val="FFCCCC"/>
                  </a:gs>
                  <a:gs pos="70500">
                    <a:srgbClr val="FF9999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effectLst>
                <a:outerShdw dist="38100" dir="2640000" algn="bl" rotWithShape="0">
                  <a:schemeClr val="accent1"/>
                </a:outerShdw>
              </a:effectLst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69" name="思考の吹き出し: 雲形 68">
            <a:extLst>
              <a:ext uri="{FF2B5EF4-FFF2-40B4-BE49-F238E27FC236}">
                <a16:creationId xmlns:a16="http://schemas.microsoft.com/office/drawing/2014/main" id="{4220E00B-78E8-4485-94EE-4F2D53E27AD8}"/>
              </a:ext>
            </a:extLst>
          </p:cNvPr>
          <p:cNvSpPr/>
          <p:nvPr/>
        </p:nvSpPr>
        <p:spPr>
          <a:xfrm>
            <a:off x="166688" y="1563688"/>
            <a:ext cx="10179050" cy="2357437"/>
          </a:xfrm>
          <a:prstGeom prst="cloudCallout">
            <a:avLst>
              <a:gd name="adj1" fmla="val -1333"/>
              <a:gd name="adj2" fmla="val 50594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聞いてもらって、少し楽になったな・・・</a:t>
            </a:r>
            <a:endParaRPr lang="ja-JP" alt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5" name="思考の吹き出し: 雲形 64">
            <a:extLst>
              <a:ext uri="{FF2B5EF4-FFF2-40B4-BE49-F238E27FC236}">
                <a16:creationId xmlns:a16="http://schemas.microsoft.com/office/drawing/2014/main" id="{C8BFA259-D0F9-4FB5-904C-E8DD0529D684}"/>
              </a:ext>
            </a:extLst>
          </p:cNvPr>
          <p:cNvSpPr/>
          <p:nvPr/>
        </p:nvSpPr>
        <p:spPr>
          <a:xfrm>
            <a:off x="5838825" y="5302250"/>
            <a:ext cx="4783138" cy="1531938"/>
          </a:xfrm>
          <a:prstGeom prst="cloudCallout">
            <a:avLst>
              <a:gd name="adj1" fmla="val -45661"/>
              <a:gd name="adj2" fmla="val 4479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どうしよう・・・</a:t>
            </a:r>
            <a:endParaRPr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6" name="思考の吹き出し: 雲形 65">
            <a:extLst>
              <a:ext uri="{FF2B5EF4-FFF2-40B4-BE49-F238E27FC236}">
                <a16:creationId xmlns:a16="http://schemas.microsoft.com/office/drawing/2014/main" id="{AAE1B429-FC74-481F-B8E0-1276C4C7DE0D}"/>
              </a:ext>
            </a:extLst>
          </p:cNvPr>
          <p:cNvSpPr/>
          <p:nvPr/>
        </p:nvSpPr>
        <p:spPr>
          <a:xfrm>
            <a:off x="5767388" y="3989388"/>
            <a:ext cx="4783137" cy="1533525"/>
          </a:xfrm>
          <a:prstGeom prst="cloudCallout">
            <a:avLst>
              <a:gd name="adj1" fmla="val -45661"/>
              <a:gd name="adj2" fmla="val 4479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どうしよう・・・</a:t>
            </a:r>
            <a:endParaRPr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4" name="思考の吹き出し: 雲形 63">
            <a:extLst>
              <a:ext uri="{FF2B5EF4-FFF2-40B4-BE49-F238E27FC236}">
                <a16:creationId xmlns:a16="http://schemas.microsoft.com/office/drawing/2014/main" id="{FE27522C-D5A4-4174-A3DB-B29EBE99478A}"/>
              </a:ext>
            </a:extLst>
          </p:cNvPr>
          <p:cNvSpPr/>
          <p:nvPr/>
        </p:nvSpPr>
        <p:spPr>
          <a:xfrm>
            <a:off x="5359400" y="1871663"/>
            <a:ext cx="4784725" cy="2535237"/>
          </a:xfrm>
          <a:prstGeom prst="cloudCallout">
            <a:avLst>
              <a:gd name="adj1" fmla="val -45661"/>
              <a:gd name="adj2" fmla="val 4479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進路は・・・</a:t>
            </a:r>
            <a:endParaRPr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442" name="スライド番号プレースホルダー 1">
            <a:extLst>
              <a:ext uri="{FF2B5EF4-FFF2-40B4-BE49-F238E27FC236}">
                <a16:creationId xmlns:a16="http://schemas.microsoft.com/office/drawing/2014/main" id="{CB62FC24-6D8A-4E08-A3D5-53BCBAA2B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66B6A3C-B106-4706-A19B-428B48C48F52}" type="slidenum">
              <a:rPr lang="en-US" altLang="ja-JP" sz="2000"/>
              <a:pPr/>
              <a:t>8</a:t>
            </a:fld>
            <a:endParaRPr lang="en-US" altLang="ja-JP" sz="200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F9726BFC-ACDC-4425-B2C1-71ECC337006F}"/>
              </a:ext>
            </a:extLst>
          </p:cNvPr>
          <p:cNvSpPr txBox="1">
            <a:spLocks/>
          </p:cNvSpPr>
          <p:nvPr/>
        </p:nvSpPr>
        <p:spPr bwMode="auto">
          <a:xfrm>
            <a:off x="600075" y="-44450"/>
            <a:ext cx="8240713" cy="1179513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anchor="ctr"/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defRPr/>
            </a:pPr>
            <a:r>
              <a:rPr lang="ja-JP" altLang="en-US" sz="4400" b="1" dirty="0">
                <a:solidFill>
                  <a:schemeClr val="accent6">
                    <a:lumMod val="75000"/>
                  </a:schemeClr>
                </a:solidFill>
              </a:rPr>
              <a:t>悩みを解決していくためには？</a:t>
            </a:r>
          </a:p>
        </p:txBody>
      </p:sp>
      <p:sp>
        <p:nvSpPr>
          <p:cNvPr id="63" name="思考の吹き出し: 雲形 62">
            <a:extLst>
              <a:ext uri="{FF2B5EF4-FFF2-40B4-BE49-F238E27FC236}">
                <a16:creationId xmlns:a16="http://schemas.microsoft.com/office/drawing/2014/main" id="{8E92E3A0-0C6E-481D-8DAF-0E015121244A}"/>
              </a:ext>
            </a:extLst>
          </p:cNvPr>
          <p:cNvSpPr/>
          <p:nvPr/>
        </p:nvSpPr>
        <p:spPr>
          <a:xfrm>
            <a:off x="47625" y="1292225"/>
            <a:ext cx="6396038" cy="2647950"/>
          </a:xfrm>
          <a:prstGeom prst="cloudCallout">
            <a:avLst>
              <a:gd name="adj1" fmla="val 21041"/>
              <a:gd name="adj2" fmla="val 4489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どうにかしたいなぁ</a:t>
            </a:r>
          </a:p>
        </p:txBody>
      </p:sp>
      <p:sp>
        <p:nvSpPr>
          <p:cNvPr id="67" name="思考の吹き出し: 雲形 66">
            <a:extLst>
              <a:ext uri="{FF2B5EF4-FFF2-40B4-BE49-F238E27FC236}">
                <a16:creationId xmlns:a16="http://schemas.microsoft.com/office/drawing/2014/main" id="{CD214B42-FFC8-4EC7-838F-BD0A11AADCEC}"/>
              </a:ext>
            </a:extLst>
          </p:cNvPr>
          <p:cNvSpPr/>
          <p:nvPr/>
        </p:nvSpPr>
        <p:spPr>
          <a:xfrm>
            <a:off x="-385763" y="4025900"/>
            <a:ext cx="4784726" cy="1531938"/>
          </a:xfrm>
          <a:prstGeom prst="cloudCallout">
            <a:avLst>
              <a:gd name="adj1" fmla="val 42041"/>
              <a:gd name="adj2" fmla="val 28063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どうしよう・・・</a:t>
            </a:r>
            <a:endParaRPr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8" name="思考の吹き出し: 雲形 67">
            <a:extLst>
              <a:ext uri="{FF2B5EF4-FFF2-40B4-BE49-F238E27FC236}">
                <a16:creationId xmlns:a16="http://schemas.microsoft.com/office/drawing/2014/main" id="{1E353888-7E78-4242-A8BE-DD9315AC26AB}"/>
              </a:ext>
            </a:extLst>
          </p:cNvPr>
          <p:cNvSpPr/>
          <p:nvPr/>
        </p:nvSpPr>
        <p:spPr>
          <a:xfrm>
            <a:off x="-320675" y="5338763"/>
            <a:ext cx="4783138" cy="1533525"/>
          </a:xfrm>
          <a:prstGeom prst="cloudCallout">
            <a:avLst>
              <a:gd name="adj1" fmla="val 39361"/>
              <a:gd name="adj2" fmla="val 3922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どうしよう・・・</a:t>
            </a:r>
            <a:endParaRPr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CDDC429-5FB8-4E43-B230-0F716AFE8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1713" y="4508500"/>
            <a:ext cx="2381250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884FED02-80A6-43DA-93D3-5C3307879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56438" y="2501900"/>
            <a:ext cx="2343150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AD6F1707-AC63-414E-AB20-F600DA7FD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6513" y="4476750"/>
            <a:ext cx="2344737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BACD622E-842D-4FEE-A3B4-719415904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838" y="2733675"/>
            <a:ext cx="2309812" cy="230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思考の吹き出し: 雲形 61">
            <a:extLst>
              <a:ext uri="{FF2B5EF4-FFF2-40B4-BE49-F238E27FC236}">
                <a16:creationId xmlns:a16="http://schemas.microsoft.com/office/drawing/2014/main" id="{212EC641-260F-47A0-B1B8-22010587439D}"/>
              </a:ext>
            </a:extLst>
          </p:cNvPr>
          <p:cNvSpPr/>
          <p:nvPr/>
        </p:nvSpPr>
        <p:spPr>
          <a:xfrm>
            <a:off x="17463" y="5081588"/>
            <a:ext cx="3122612" cy="2047875"/>
          </a:xfrm>
          <a:prstGeom prst="cloudCallout">
            <a:avLst>
              <a:gd name="adj1" fmla="val 61448"/>
              <a:gd name="adj2" fmla="val -30669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お母さん、ウザッ！</a:t>
            </a:r>
          </a:p>
        </p:txBody>
      </p:sp>
      <p:sp>
        <p:nvSpPr>
          <p:cNvPr id="61" name="思考の吹き出し: 雲形 60">
            <a:extLst>
              <a:ext uri="{FF2B5EF4-FFF2-40B4-BE49-F238E27FC236}">
                <a16:creationId xmlns:a16="http://schemas.microsoft.com/office/drawing/2014/main" id="{5D4BA29C-CF20-4E27-B65D-47DEE069356F}"/>
              </a:ext>
            </a:extLst>
          </p:cNvPr>
          <p:cNvSpPr/>
          <p:nvPr/>
        </p:nvSpPr>
        <p:spPr>
          <a:xfrm>
            <a:off x="-103188" y="1268413"/>
            <a:ext cx="4176713" cy="4002087"/>
          </a:xfrm>
          <a:prstGeom prst="cloudCallout">
            <a:avLst>
              <a:gd name="adj1" fmla="val 49965"/>
              <a:gd name="adj2" fmla="val 42892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目つきが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気になる･･･</a:t>
            </a:r>
          </a:p>
        </p:txBody>
      </p:sp>
      <p:sp>
        <p:nvSpPr>
          <p:cNvPr id="60" name="思考の吹き出し: 雲形 59">
            <a:extLst>
              <a:ext uri="{FF2B5EF4-FFF2-40B4-BE49-F238E27FC236}">
                <a16:creationId xmlns:a16="http://schemas.microsoft.com/office/drawing/2014/main" id="{81614145-2EFE-49C3-80AF-5280BF16C83A}"/>
              </a:ext>
            </a:extLst>
          </p:cNvPr>
          <p:cNvSpPr/>
          <p:nvPr/>
        </p:nvSpPr>
        <p:spPr>
          <a:xfrm>
            <a:off x="2503488" y="1333500"/>
            <a:ext cx="7021512" cy="2587625"/>
          </a:xfrm>
          <a:prstGeom prst="cloudCallout">
            <a:avLst>
              <a:gd name="adj1" fmla="val 9860"/>
              <a:gd name="adj2" fmla="val 66112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友達に、</a:t>
            </a:r>
            <a:endParaRPr lang="en-US" altLang="ja-JP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誤解された・・・</a:t>
            </a:r>
          </a:p>
        </p:txBody>
      </p:sp>
      <p:sp>
        <p:nvSpPr>
          <p:cNvPr id="59" name="思考の吹き出し: 雲形 58">
            <a:extLst>
              <a:ext uri="{FF2B5EF4-FFF2-40B4-BE49-F238E27FC236}">
                <a16:creationId xmlns:a16="http://schemas.microsoft.com/office/drawing/2014/main" id="{79559188-A849-422D-9460-7EB4EAB3B9CB}"/>
              </a:ext>
            </a:extLst>
          </p:cNvPr>
          <p:cNvSpPr/>
          <p:nvPr/>
        </p:nvSpPr>
        <p:spPr>
          <a:xfrm>
            <a:off x="6000750" y="3067050"/>
            <a:ext cx="4176713" cy="1657350"/>
          </a:xfrm>
          <a:prstGeom prst="cloudCallout">
            <a:avLst>
              <a:gd name="adj1" fmla="val -49480"/>
              <a:gd name="adj2" fmla="val 37732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みんなに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迷惑かけた･･･</a:t>
            </a:r>
          </a:p>
        </p:txBody>
      </p:sp>
      <p:sp>
        <p:nvSpPr>
          <p:cNvPr id="58" name="思考の吹き出し: 雲形 57">
            <a:extLst>
              <a:ext uri="{FF2B5EF4-FFF2-40B4-BE49-F238E27FC236}">
                <a16:creationId xmlns:a16="http://schemas.microsoft.com/office/drawing/2014/main" id="{24F0239B-38CA-4A63-AFF6-8B504B2B5736}"/>
              </a:ext>
            </a:extLst>
          </p:cNvPr>
          <p:cNvSpPr/>
          <p:nvPr/>
        </p:nvSpPr>
        <p:spPr>
          <a:xfrm>
            <a:off x="6197600" y="4559300"/>
            <a:ext cx="4176713" cy="1655763"/>
          </a:xfrm>
          <a:prstGeom prst="cloudCallout">
            <a:avLst>
              <a:gd name="adj1" fmla="val -57051"/>
              <a:gd name="adj2" fmla="val 19156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うぅ、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朝練習が･･･</a:t>
            </a: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2642A668-EF7B-4126-9420-4F7AD10ABF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89750" y="2016125"/>
            <a:ext cx="3235325" cy="323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4317081D-FD23-4E55-8D2E-FA4195AC1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0425" y="2573338"/>
            <a:ext cx="316865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思考の吹き出し: 雲形 52">
            <a:extLst>
              <a:ext uri="{FF2B5EF4-FFF2-40B4-BE49-F238E27FC236}">
                <a16:creationId xmlns:a16="http://schemas.microsoft.com/office/drawing/2014/main" id="{C380FBC8-3799-4F13-848C-1FB46F314B3A}"/>
              </a:ext>
            </a:extLst>
          </p:cNvPr>
          <p:cNvSpPr/>
          <p:nvPr/>
        </p:nvSpPr>
        <p:spPr>
          <a:xfrm>
            <a:off x="9525" y="2771775"/>
            <a:ext cx="4348163" cy="2490788"/>
          </a:xfrm>
          <a:prstGeom prst="cloudCallout">
            <a:avLst>
              <a:gd name="adj1" fmla="val 40684"/>
              <a:gd name="adj2" fmla="val 31500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マジ、勉強が、わかんない・・・</a:t>
            </a:r>
            <a:endParaRPr lang="ja-JP" altLang="en-US" dirty="0"/>
          </a:p>
        </p:txBody>
      </p:sp>
      <p:sp>
        <p:nvSpPr>
          <p:cNvPr id="52" name="思考の吹き出し: 雲形 51">
            <a:extLst>
              <a:ext uri="{FF2B5EF4-FFF2-40B4-BE49-F238E27FC236}">
                <a16:creationId xmlns:a16="http://schemas.microsoft.com/office/drawing/2014/main" id="{59D51895-B619-48A2-9400-0DDB02F17CB0}"/>
              </a:ext>
            </a:extLst>
          </p:cNvPr>
          <p:cNvSpPr/>
          <p:nvPr/>
        </p:nvSpPr>
        <p:spPr>
          <a:xfrm>
            <a:off x="209550" y="1016000"/>
            <a:ext cx="7769225" cy="2794000"/>
          </a:xfrm>
          <a:prstGeom prst="cloudCallout">
            <a:avLst>
              <a:gd name="adj1" fmla="val 6318"/>
              <a:gd name="adj2" fmla="val 50559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イライラするなぁ！！</a:t>
            </a:r>
          </a:p>
        </p:txBody>
      </p:sp>
      <p:sp>
        <p:nvSpPr>
          <p:cNvPr id="51" name="思考の吹き出し: 雲形 50">
            <a:extLst>
              <a:ext uri="{FF2B5EF4-FFF2-40B4-BE49-F238E27FC236}">
                <a16:creationId xmlns:a16="http://schemas.microsoft.com/office/drawing/2014/main" id="{D470D41A-922F-4067-AD45-D85EF7B744D1}"/>
              </a:ext>
            </a:extLst>
          </p:cNvPr>
          <p:cNvSpPr/>
          <p:nvPr/>
        </p:nvSpPr>
        <p:spPr>
          <a:xfrm>
            <a:off x="5464175" y="1404938"/>
            <a:ext cx="4176713" cy="2566987"/>
          </a:xfrm>
          <a:prstGeom prst="cloudCallout">
            <a:avLst>
              <a:gd name="adj1" fmla="val -58753"/>
              <a:gd name="adj2" fmla="val 53357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なんで、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できないんだ！</a:t>
            </a:r>
          </a:p>
        </p:txBody>
      </p:sp>
      <p:sp>
        <p:nvSpPr>
          <p:cNvPr id="50" name="思考の吹き出し: 雲形 49">
            <a:extLst>
              <a:ext uri="{FF2B5EF4-FFF2-40B4-BE49-F238E27FC236}">
                <a16:creationId xmlns:a16="http://schemas.microsoft.com/office/drawing/2014/main" id="{E0A7FAB5-9409-4F28-BD02-58F8A157C560}"/>
              </a:ext>
            </a:extLst>
          </p:cNvPr>
          <p:cNvSpPr/>
          <p:nvPr/>
        </p:nvSpPr>
        <p:spPr>
          <a:xfrm>
            <a:off x="6215063" y="2911475"/>
            <a:ext cx="4103687" cy="2092325"/>
          </a:xfrm>
          <a:prstGeom prst="cloudCallout">
            <a:avLst>
              <a:gd name="adj1" fmla="val -52897"/>
              <a:gd name="adj2" fmla="val 27462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数学が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できなーい！！</a:t>
            </a:r>
            <a:endParaRPr lang="ja-JP" altLang="en-US" dirty="0"/>
          </a:p>
        </p:txBody>
      </p:sp>
      <p:sp>
        <p:nvSpPr>
          <p:cNvPr id="49" name="思考の吹き出し: 雲形 48">
            <a:extLst>
              <a:ext uri="{FF2B5EF4-FFF2-40B4-BE49-F238E27FC236}">
                <a16:creationId xmlns:a16="http://schemas.microsoft.com/office/drawing/2014/main" id="{3829F4FA-1F33-48D0-B4C3-7E135542E40A}"/>
              </a:ext>
            </a:extLst>
          </p:cNvPr>
          <p:cNvSpPr/>
          <p:nvPr/>
        </p:nvSpPr>
        <p:spPr>
          <a:xfrm>
            <a:off x="5830888" y="5424488"/>
            <a:ext cx="4667250" cy="1511300"/>
          </a:xfrm>
          <a:prstGeom prst="cloudCallout">
            <a:avLst>
              <a:gd name="adj1" fmla="val -45469"/>
              <a:gd name="adj2" fmla="val -43227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勉強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わかんねぇ！</a:t>
            </a:r>
            <a:endParaRPr lang="ja-JP" altLang="en-US" dirty="0"/>
          </a:p>
        </p:txBody>
      </p:sp>
      <p:sp>
        <p:nvSpPr>
          <p:cNvPr id="54" name="思考の吹き出し: 雲形 53">
            <a:extLst>
              <a:ext uri="{FF2B5EF4-FFF2-40B4-BE49-F238E27FC236}">
                <a16:creationId xmlns:a16="http://schemas.microsoft.com/office/drawing/2014/main" id="{3D694D99-A8BD-4BB8-9216-31CB385C0482}"/>
              </a:ext>
            </a:extLst>
          </p:cNvPr>
          <p:cNvSpPr/>
          <p:nvPr/>
        </p:nvSpPr>
        <p:spPr>
          <a:xfrm>
            <a:off x="-103188" y="4986338"/>
            <a:ext cx="4225926" cy="2103437"/>
          </a:xfrm>
          <a:prstGeom prst="cloudCallout">
            <a:avLst>
              <a:gd name="adj1" fmla="val 53760"/>
              <a:gd name="adj2" fmla="val -15582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眠いけど、</a:t>
            </a:r>
            <a:endParaRPr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defRPr/>
            </a:pPr>
            <a:r>
              <a:rPr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やらないきゃ・・</a:t>
            </a:r>
            <a:endParaRPr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D8CCBF2-B978-435A-8262-978D723BB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04000" y="4167188"/>
            <a:ext cx="2603500" cy="260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67266FEC-1F53-4167-B972-E04195CB96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89050" y="1014413"/>
            <a:ext cx="2797175" cy="279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xit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xit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xit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xit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xit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" presetClass="exit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" presetClass="exit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2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7" presetID="2" presetClass="exit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2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3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4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4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5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64" grpId="0" animBg="1"/>
      <p:bldP spid="63" grpId="0" animBg="1"/>
      <p:bldP spid="67" grpId="0" animBg="1"/>
      <p:bldP spid="68" grpId="0" animBg="1"/>
      <p:bldP spid="62" grpId="0" animBg="1"/>
      <p:bldP spid="61" grpId="0" animBg="1"/>
      <p:bldP spid="60" grpId="0" animBg="1"/>
      <p:bldP spid="59" grpId="0" animBg="1"/>
      <p:bldP spid="58" grpId="0" animBg="1"/>
      <p:bldP spid="53" grpId="0" animBg="1"/>
      <p:bldP spid="52" grpId="0" animBg="1"/>
      <p:bldP spid="51" grpId="0" animBg="1"/>
      <p:bldP spid="50" grpId="0" animBg="1"/>
      <p:bldP spid="49" grpId="0" animBg="1"/>
      <p:bldP spid="5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E74E4394-3E5D-4931-8C02-2D8B1857B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825" y="549275"/>
            <a:ext cx="8713788" cy="561657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ja-JP" altLang="en-US" sz="540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今日のまとめ</a:t>
            </a:r>
            <a:endParaRPr lang="en-US" altLang="ja-JP" sz="540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48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①誰にでも不安や悩みはある。</a:t>
            </a:r>
            <a:endParaRPr lang="en-US" altLang="ja-JP" sz="48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ja-JP" sz="48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48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②悩みを解決していく方法は、</a:t>
            </a:r>
            <a:endParaRPr lang="en-US" altLang="ja-JP" sz="48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48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いろいろある。</a:t>
            </a:r>
            <a:endParaRPr lang="en-US" altLang="ja-JP" sz="48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ja-JP" sz="48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48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③悩みは解決していこう。</a:t>
            </a:r>
            <a:endParaRPr lang="en-US" altLang="ja-JP" sz="48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0483" name="スライド番号プレースホルダー 1">
            <a:extLst>
              <a:ext uri="{FF2B5EF4-FFF2-40B4-BE49-F238E27FC236}">
                <a16:creationId xmlns:a16="http://schemas.microsoft.com/office/drawing/2014/main" id="{23AEFE8A-D6BB-4B0C-9EEC-68D8FBD94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4184657-82BB-41B5-B5F3-91D6804B84DA}" type="slidenum">
              <a:rPr lang="en-US" altLang="ja-JP" sz="2000"/>
              <a:pPr/>
              <a:t>9</a:t>
            </a:fld>
            <a:endParaRPr lang="en-US" altLang="ja-JP" sz="2000"/>
          </a:p>
        </p:txBody>
      </p:sp>
      <p:pic>
        <p:nvPicPr>
          <p:cNvPr id="20484" name="図 7">
            <a:extLst>
              <a:ext uri="{FF2B5EF4-FFF2-40B4-BE49-F238E27FC236}">
                <a16:creationId xmlns:a16="http://schemas.microsoft.com/office/drawing/2014/main" id="{D5CC02E5-1AE2-40EB-ACDD-E9F5347733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58113" y="3789363"/>
            <a:ext cx="151765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uiExpand="1" build="p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>
            <a:lumMod val="90000"/>
          </a:schemeClr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 dirty="0" smtClean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3E7916579E48942A578B93BD249C02F" ma:contentTypeVersion="17" ma:contentTypeDescription="新しいドキュメントを作成します。" ma:contentTypeScope="" ma:versionID="124fb84f1d6814bdddb7cf94604c9776">
  <xsd:schema xmlns:xsd="http://www.w3.org/2001/XMLSchema" xmlns:xs="http://www.w3.org/2001/XMLSchema" xmlns:p="http://schemas.microsoft.com/office/2006/metadata/properties" xmlns:ns2="1f739fab-6d78-413b-bdfb-b8e4b081b506" xmlns:ns3="0cfd19f7-9a31-48f1-a827-fb01c45dd146" targetNamespace="http://schemas.microsoft.com/office/2006/metadata/properties" ma:root="true" ma:fieldsID="976301e6305108f8b7d4e823f8f5a02a" ns2:_="" ns3:_="">
    <xsd:import namespace="1f739fab-6d78-413b-bdfb-b8e4b081b506"/>
    <xsd:import namespace="0cfd19f7-9a31-48f1-a827-fb01c45dd14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CR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39fab-6d78-413b-bdfb-b8e4b081b50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b220b93-50e7-4b3f-9b7b-fcdd0378adff}" ma:internalName="TaxCatchAll" ma:showField="CatchAllData" ma:web="1f739fab-6d78-413b-bdfb-b8e4b081b5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fd19f7-9a31-48f1-a827-fb01c45dd1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462c662f-fcd5-4c16-8282-839128f519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739fab-6d78-413b-bdfb-b8e4b081b506" xsi:nil="true"/>
    <lcf76f155ced4ddcb4097134ff3c332f xmlns="0cfd19f7-9a31-48f1-a827-fb01c45dd1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23257E8-44DC-4391-B9F2-C7CF4C512A1E}"/>
</file>

<file path=customXml/itemProps2.xml><?xml version="1.0" encoding="utf-8"?>
<ds:datastoreItem xmlns:ds="http://schemas.openxmlformats.org/officeDocument/2006/customXml" ds:itemID="{5AF3A1E3-7F5F-47A4-A804-705A4D29A946}"/>
</file>

<file path=customXml/itemProps3.xml><?xml version="1.0" encoding="utf-8"?>
<ds:datastoreItem xmlns:ds="http://schemas.openxmlformats.org/officeDocument/2006/customXml" ds:itemID="{53323473-57CF-4039-821E-B2D52C5FCDB4}"/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TM02900743[[fn=オーガニック]]</Template>
  <TotalTime>9554</TotalTime>
  <Words>620</Words>
  <Application>Microsoft Office PowerPoint</Application>
  <PresentationFormat>A4 210 x 297 mm</PresentationFormat>
  <Paragraphs>116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20" baseType="lpstr">
      <vt:lpstr>Times New Roman</vt:lpstr>
      <vt:lpstr>ＭＳ Ｐゴシック</vt:lpstr>
      <vt:lpstr>Arial</vt:lpstr>
      <vt:lpstr>Calibri Light</vt:lpstr>
      <vt:lpstr>Calibri</vt:lpstr>
      <vt:lpstr>Wingdings 2</vt:lpstr>
      <vt:lpstr>ＭＳ Ｐ明朝</vt:lpstr>
      <vt:lpstr>Arial Narrow</vt:lpstr>
      <vt:lpstr>Wingdings</vt:lpstr>
      <vt:lpstr>HGP創英角ﾎﾟｯﾌﾟ体</vt:lpstr>
      <vt:lpstr>HDOfficeLightV0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悩みがどんどんと・・・</vt:lpstr>
      <vt:lpstr>心が疲れすぎると・・・</vt:lpstr>
      <vt:lpstr>モヤモヤは、すっきりしましょう！</vt:lpstr>
      <vt:lpstr>PowerPoint プレゼンテーション</vt:lpstr>
      <vt:lpstr>PowerPoint プレゼンテーション</vt:lpstr>
    </vt:vector>
  </TitlesOfParts>
  <Company>足立区役所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足立区役所</dc:creator>
  <cp:lastModifiedBy>厳 佐々木</cp:lastModifiedBy>
  <cp:revision>574</cp:revision>
  <cp:lastPrinted>2020-02-10T00:48:12Z</cp:lastPrinted>
  <dcterms:created xsi:type="dcterms:W3CDTF">2009-10-06T08:03:43Z</dcterms:created>
  <dcterms:modified xsi:type="dcterms:W3CDTF">2020-03-17T07:47:39Z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0x010100B3E7916579E48942A578B93BD249C02F</vt:lpwstr>
  </property>
  <property fmtid="{D5CDD505-2E9C-101B-9397-08002B2CF9AE}" pid="3" name="MediaServiceImageTags">
    <vt:lpwstr/>
  </property>
</Properties>
</file>