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13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notesSlides/notesSlide4.xml" ContentType="application/vnd.openxmlformats-officedocument.presentationml.notesSlide+xml"/>
  <Override PartName="/ppt/notesSlides/notesSlide6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7.xml" ContentType="application/vnd.openxmlformats-officedocument.presentationml.notesSlide+xml"/>
  <Override PartName="/ppt/notesSlides/notesSlide5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11" r:id="rId1"/>
  </p:sldMasterIdLst>
  <p:notesMasterIdLst>
    <p:notesMasterId r:id="rId15"/>
  </p:notesMasterIdLst>
  <p:handoutMasterIdLst>
    <p:handoutMasterId r:id="rId16"/>
  </p:handoutMasterIdLst>
  <p:sldIdLst>
    <p:sldId id="398" r:id="rId2"/>
    <p:sldId id="402" r:id="rId3"/>
    <p:sldId id="400" r:id="rId4"/>
    <p:sldId id="407" r:id="rId5"/>
    <p:sldId id="408" r:id="rId6"/>
    <p:sldId id="391" r:id="rId7"/>
    <p:sldId id="416" r:id="rId8"/>
    <p:sldId id="417" r:id="rId9"/>
    <p:sldId id="411" r:id="rId10"/>
    <p:sldId id="410" r:id="rId11"/>
    <p:sldId id="405" r:id="rId12"/>
    <p:sldId id="415" r:id="rId13"/>
    <p:sldId id="414" r:id="rId14"/>
  </p:sldIdLst>
  <p:sldSz cx="9144000" cy="6858000" type="screen4x3"/>
  <p:notesSz cx="6735763" cy="986948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umimoji="1" sz="28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50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28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50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28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50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28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50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28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50" charset="-128"/>
        <a:cs typeface="+mn-cs"/>
      </a:defRPr>
    </a:lvl5pPr>
    <a:lvl6pPr marL="2286000" algn="l" defTabSz="914400" rtl="0" eaLnBrk="1" latinLnBrk="0" hangingPunct="1">
      <a:defRPr kumimoji="1" sz="28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50" charset="-128"/>
        <a:cs typeface="+mn-cs"/>
      </a:defRPr>
    </a:lvl6pPr>
    <a:lvl7pPr marL="2743200" algn="l" defTabSz="914400" rtl="0" eaLnBrk="1" latinLnBrk="0" hangingPunct="1">
      <a:defRPr kumimoji="1" sz="28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50" charset="-128"/>
        <a:cs typeface="+mn-cs"/>
      </a:defRPr>
    </a:lvl7pPr>
    <a:lvl8pPr marL="3200400" algn="l" defTabSz="914400" rtl="0" eaLnBrk="1" latinLnBrk="0" hangingPunct="1">
      <a:defRPr kumimoji="1" sz="28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50" charset="-128"/>
        <a:cs typeface="+mn-cs"/>
      </a:defRPr>
    </a:lvl8pPr>
    <a:lvl9pPr marL="3657600" algn="l" defTabSz="914400" rtl="0" eaLnBrk="1" latinLnBrk="0" hangingPunct="1">
      <a:defRPr kumimoji="1" sz="28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FF99CC"/>
    <a:srgbClr val="FFCCCC"/>
    <a:srgbClr val="FFFFFF"/>
    <a:srgbClr val="C7CFDB"/>
    <a:srgbClr val="FF0000"/>
    <a:srgbClr val="FF9999"/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892" autoAdjust="0"/>
    <p:restoredTop sz="95338" autoAdjust="0"/>
  </p:normalViewPr>
  <p:slideViewPr>
    <p:cSldViewPr showGuides="1">
      <p:cViewPr varScale="1">
        <p:scale>
          <a:sx n="59" d="100"/>
          <a:sy n="59" d="100"/>
        </p:scale>
        <p:origin x="72" y="82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92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77" d="100"/>
          <a:sy n="77" d="100"/>
        </p:scale>
        <p:origin x="217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78F2146E-3974-4ED6-9BA0-95C1225AD1C9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9413" cy="4937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955" tIns="45478" rIns="90955" bIns="45478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 Narrow" panose="020B0606020202030204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r>
              <a:rPr lang="ja-JP" altLang="en-US"/>
              <a:t>中学校版「ＳＯＳの受け止め方指導プラン」全校首魁スライド</a:t>
            </a:r>
          </a:p>
        </p:txBody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id="{2918A660-6005-44FD-BB26-22E7D0ECE3B7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6350" y="0"/>
            <a:ext cx="2919413" cy="4937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955" tIns="45478" rIns="90955" bIns="45478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 Narrow" panose="020B0606020202030204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1988" name="Rectangle 4">
            <a:extLst>
              <a:ext uri="{FF2B5EF4-FFF2-40B4-BE49-F238E27FC236}">
                <a16:creationId xmlns:a16="http://schemas.microsoft.com/office/drawing/2014/main" id="{81948E54-6365-4766-AA46-0C421534CD59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5775"/>
            <a:ext cx="2919413" cy="4937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955" tIns="45478" rIns="90955" bIns="45478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 Narrow" panose="020B0606020202030204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id="{C9EAFC48-80D4-4B45-A391-839A46A01B3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2750" cy="5302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955" tIns="45478" rIns="90955" bIns="45478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 Narrow" panose="020B0606020202030204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r>
              <a:rPr lang="ja-JP" altLang="en-US"/>
              <a:t>中学校版「ＳＯＳの受け止め方指導プラン」全校首魁スライド</a:t>
            </a:r>
          </a:p>
        </p:txBody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id="{D8F1FD5B-B0D8-4401-B769-77B3C6F56E6D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786188" y="0"/>
            <a:ext cx="2952750" cy="5302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955" tIns="45478" rIns="90955" bIns="45478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 Narrow" panose="020B0606020202030204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35354873-0BBD-4DFA-9F8E-49CAC60116DB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90588" y="758825"/>
            <a:ext cx="4957762" cy="37195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4037" name="Rectangle 5">
            <a:extLst>
              <a:ext uri="{FF2B5EF4-FFF2-40B4-BE49-F238E27FC236}">
                <a16:creationId xmlns:a16="http://schemas.microsoft.com/office/drawing/2014/main" id="{6B570578-C061-4B01-8A3F-D22A9A70BE1E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8050" y="4703763"/>
            <a:ext cx="4922838" cy="440213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955" tIns="45478" rIns="90955" bIns="4547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noProof="0"/>
              <a:t>マスタ テキストの書式設定</a:t>
            </a:r>
          </a:p>
          <a:p>
            <a:pPr lvl="1"/>
            <a:r>
              <a:rPr lang="ja-JP" altLang="en-US" noProof="0"/>
              <a:t>第 2 レベル</a:t>
            </a:r>
          </a:p>
          <a:p>
            <a:pPr lvl="2"/>
            <a:r>
              <a:rPr lang="ja-JP" altLang="en-US" noProof="0"/>
              <a:t>第 3 レベル</a:t>
            </a:r>
          </a:p>
          <a:p>
            <a:pPr lvl="3"/>
            <a:r>
              <a:rPr lang="ja-JP" altLang="en-US" noProof="0"/>
              <a:t>第 4 レベル</a:t>
            </a:r>
          </a:p>
          <a:p>
            <a:pPr lvl="4"/>
            <a:r>
              <a:rPr lang="ja-JP" altLang="en-US" noProof="0"/>
              <a:t>第 5 レベル</a:t>
            </a:r>
          </a:p>
        </p:txBody>
      </p:sp>
      <p:sp>
        <p:nvSpPr>
          <p:cNvPr id="44038" name="Rectangle 6">
            <a:extLst>
              <a:ext uri="{FF2B5EF4-FFF2-40B4-BE49-F238E27FC236}">
                <a16:creationId xmlns:a16="http://schemas.microsoft.com/office/drawing/2014/main" id="{3B29C104-F62A-4D99-9C0B-A4D9014B1927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09113"/>
            <a:ext cx="2952750" cy="45561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955" tIns="45478" rIns="90955" bIns="45478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 Narrow" panose="020B0606020202030204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4039" name="Rectangle 7">
            <a:extLst>
              <a:ext uri="{FF2B5EF4-FFF2-40B4-BE49-F238E27FC236}">
                <a16:creationId xmlns:a16="http://schemas.microsoft.com/office/drawing/2014/main" id="{5E23A69A-30B7-4F6A-9FEC-BF7D83B1D0E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86188" y="9409113"/>
            <a:ext cx="2952750" cy="45561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955" tIns="45478" rIns="90955" bIns="45478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 Narrow" panose="020B0606020202030204" pitchFamily="34" charset="0"/>
              </a:defRPr>
            </a:lvl1pPr>
          </a:lstStyle>
          <a:p>
            <a:fld id="{2941ED13-685B-4237-8D1E-EBC522248BD1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ftr="0" dt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ＭＳ Ｐ明朝" panose="02020600040205080304" pitchFamily="18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ＭＳ Ｐ明朝" panose="02020600040205080304" pitchFamily="1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ＭＳ Ｐ明朝" panose="02020600040205080304" pitchFamily="1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ＭＳ Ｐ明朝" panose="02020600040205080304" pitchFamily="1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ＭＳ Ｐ明朝" panose="02020600040205080304" pitchFamily="18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スライド イメージ プレースホルダー 1">
            <a:extLst>
              <a:ext uri="{FF2B5EF4-FFF2-40B4-BE49-F238E27FC236}">
                <a16:creationId xmlns:a16="http://schemas.microsoft.com/office/drawing/2014/main" id="{A97E1596-436D-4D5F-AC2E-EF821EC8FE3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3" name="ノート プレースホルダー 2">
            <a:extLst>
              <a:ext uri="{FF2B5EF4-FFF2-40B4-BE49-F238E27FC236}">
                <a16:creationId xmlns:a16="http://schemas.microsoft.com/office/drawing/2014/main" id="{67DE4764-CAD0-40E0-8A31-7C0AEDA5114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5124" name="ヘッダー プレースホルダー 1">
            <a:extLst>
              <a:ext uri="{FF2B5EF4-FFF2-40B4-BE49-F238E27FC236}">
                <a16:creationId xmlns:a16="http://schemas.microsoft.com/office/drawing/2014/main" id="{FFA733CA-CC19-4CC1-908E-F26A040A3A0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r>
              <a:rPr lang="ja-JP" altLang="en-US" sz="1200">
                <a:latin typeface="Arial Narrow" panose="020B0606020202030204" pitchFamily="34" charset="0"/>
              </a:rPr>
              <a:t>中学校版「ＳＯＳの受け止め方指導プラン」全校首魁スライド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スライド イメージ プレースホルダー 1">
            <a:extLst>
              <a:ext uri="{FF2B5EF4-FFF2-40B4-BE49-F238E27FC236}">
                <a16:creationId xmlns:a16="http://schemas.microsoft.com/office/drawing/2014/main" id="{E5E5B000-6BE6-4207-92F4-1883D723C31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ノート プレースホルダー 2">
            <a:extLst>
              <a:ext uri="{FF2B5EF4-FFF2-40B4-BE49-F238E27FC236}">
                <a16:creationId xmlns:a16="http://schemas.microsoft.com/office/drawing/2014/main" id="{E48F5815-6135-4B63-A691-36A3E59FE1F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ja-JP"/>
          </a:p>
        </p:txBody>
      </p:sp>
      <p:sp>
        <p:nvSpPr>
          <p:cNvPr id="7172" name="ヘッダー プレースホルダー 1">
            <a:extLst>
              <a:ext uri="{FF2B5EF4-FFF2-40B4-BE49-F238E27FC236}">
                <a16:creationId xmlns:a16="http://schemas.microsoft.com/office/drawing/2014/main" id="{D17095B1-4C56-41DC-B1FA-7219372E511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r>
              <a:rPr lang="ja-JP" altLang="en-US" sz="1200">
                <a:latin typeface="Arial Narrow" panose="020B0606020202030204" pitchFamily="34" charset="0"/>
              </a:rPr>
              <a:t>中学校版「ＳＯＳの受け止め方指導プラン」全校首魁スライド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スライド イメージ プレースホルダー 1">
            <a:extLst>
              <a:ext uri="{FF2B5EF4-FFF2-40B4-BE49-F238E27FC236}">
                <a16:creationId xmlns:a16="http://schemas.microsoft.com/office/drawing/2014/main" id="{156A6AF9-C02A-495A-9F03-227F3A15135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ノート プレースホルダー 2">
            <a:extLst>
              <a:ext uri="{FF2B5EF4-FFF2-40B4-BE49-F238E27FC236}">
                <a16:creationId xmlns:a16="http://schemas.microsoft.com/office/drawing/2014/main" id="{3FF6A801-EA27-424B-BD68-5884D861C6F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9220" name="ヘッダー プレースホルダー 1">
            <a:extLst>
              <a:ext uri="{FF2B5EF4-FFF2-40B4-BE49-F238E27FC236}">
                <a16:creationId xmlns:a16="http://schemas.microsoft.com/office/drawing/2014/main" id="{91C3B6C1-0315-4F42-9A36-D7BAD83EB172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r>
              <a:rPr lang="ja-JP" altLang="en-US" sz="1200">
                <a:latin typeface="Arial Narrow" panose="020B0606020202030204" pitchFamily="34" charset="0"/>
              </a:rPr>
              <a:t>中学校版「ＳＯＳの受け止め方指導プラン」全校首魁スライド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スライド イメージ プレースホルダー 1">
            <a:extLst>
              <a:ext uri="{FF2B5EF4-FFF2-40B4-BE49-F238E27FC236}">
                <a16:creationId xmlns:a16="http://schemas.microsoft.com/office/drawing/2014/main" id="{D36221F2-9F89-4090-B583-2BA8469154C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7" name="ノート プレースホルダー 2">
            <a:extLst>
              <a:ext uri="{FF2B5EF4-FFF2-40B4-BE49-F238E27FC236}">
                <a16:creationId xmlns:a16="http://schemas.microsoft.com/office/drawing/2014/main" id="{84F0D678-C62F-4390-87A7-812B9F0E450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1268" name="ヘッダー プレースホルダー 1">
            <a:extLst>
              <a:ext uri="{FF2B5EF4-FFF2-40B4-BE49-F238E27FC236}">
                <a16:creationId xmlns:a16="http://schemas.microsoft.com/office/drawing/2014/main" id="{014F736F-9962-44A2-823B-04FD7506D29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r>
              <a:rPr lang="ja-JP" altLang="en-US" sz="1200">
                <a:latin typeface="Arial Narrow" panose="020B0606020202030204" pitchFamily="34" charset="0"/>
              </a:rPr>
              <a:t>中学校版「ＳＯＳの受け止め方指導プラン」全校首魁スライド</a:t>
            </a:r>
          </a:p>
        </p:txBody>
      </p:sp>
      <p:sp>
        <p:nvSpPr>
          <p:cNvPr id="11269" name="フッター プレースホルダー 1">
            <a:extLst>
              <a:ext uri="{FF2B5EF4-FFF2-40B4-BE49-F238E27FC236}">
                <a16:creationId xmlns:a16="http://schemas.microsoft.com/office/drawing/2014/main" id="{B7443365-CE42-4F87-9775-606118844B5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r>
              <a:rPr lang="ja-JP" altLang="en-US" sz="1200">
                <a:latin typeface="Arial Narrow" panose="020B0606020202030204" pitchFamily="34" charset="0"/>
              </a:rPr>
              <a:t>中学校版はイラストや文言を変えて同じ内容で作成予定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D865B07F-96D5-460E-AD6C-CA1A570524C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5F8A1E95-5069-4FCA-B467-96D02359684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ja-JP" altLang="en-US">
              <a:latin typeface="ＭＳ Ｐ明朝" panose="02020600040205080304" pitchFamily="18" charset="-128"/>
            </a:endParaRPr>
          </a:p>
        </p:txBody>
      </p:sp>
      <p:sp>
        <p:nvSpPr>
          <p:cNvPr id="14340" name="ヘッダー プレースホルダー 1">
            <a:extLst>
              <a:ext uri="{FF2B5EF4-FFF2-40B4-BE49-F238E27FC236}">
                <a16:creationId xmlns:a16="http://schemas.microsoft.com/office/drawing/2014/main" id="{5455F7D2-1B06-41A5-AEE1-442CB2545AB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r>
              <a:rPr lang="ja-JP" altLang="en-US" sz="1200">
                <a:latin typeface="Arial Narrow" panose="020B0606020202030204" pitchFamily="34" charset="0"/>
              </a:rPr>
              <a:t>中学校版「ＳＯＳの受け止め方指導プラン」全校首魁スライド</a:t>
            </a:r>
          </a:p>
        </p:txBody>
      </p:sp>
      <p:sp>
        <p:nvSpPr>
          <p:cNvPr id="14341" name="フッター プレースホルダー 1">
            <a:extLst>
              <a:ext uri="{FF2B5EF4-FFF2-40B4-BE49-F238E27FC236}">
                <a16:creationId xmlns:a16="http://schemas.microsoft.com/office/drawing/2014/main" id="{FB693B02-AE69-4388-BD32-AAE616D1AA7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r>
              <a:rPr lang="ja-JP" altLang="en-US" sz="1200">
                <a:latin typeface="Arial Narrow" panose="020B0606020202030204" pitchFamily="34" charset="0"/>
              </a:rPr>
              <a:t>中学校版はイラストや文言を変えて同じ内容で作成予定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スライド イメージ プレースホルダー 1">
            <a:extLst>
              <a:ext uri="{FF2B5EF4-FFF2-40B4-BE49-F238E27FC236}">
                <a16:creationId xmlns:a16="http://schemas.microsoft.com/office/drawing/2014/main" id="{DD4AD03D-BF22-4D4E-AE36-5DEC15BC558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ノート プレースホルダー 2">
            <a:extLst>
              <a:ext uri="{FF2B5EF4-FFF2-40B4-BE49-F238E27FC236}">
                <a16:creationId xmlns:a16="http://schemas.microsoft.com/office/drawing/2014/main" id="{A3713088-58D7-488E-874F-A46C258680D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8436" name="ヘッダー プレースホルダー 1">
            <a:extLst>
              <a:ext uri="{FF2B5EF4-FFF2-40B4-BE49-F238E27FC236}">
                <a16:creationId xmlns:a16="http://schemas.microsoft.com/office/drawing/2014/main" id="{CB537BB4-617A-4D3C-A36D-E99C378413B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r>
              <a:rPr lang="ja-JP" altLang="en-US" sz="1200">
                <a:latin typeface="Arial Narrow" panose="020B0606020202030204" pitchFamily="34" charset="0"/>
              </a:rPr>
              <a:t>中学校版「ＳＯＳの受け止め方指導プラン」全校首魁スライド</a:t>
            </a:r>
          </a:p>
        </p:txBody>
      </p:sp>
      <p:sp>
        <p:nvSpPr>
          <p:cNvPr id="18437" name="フッター プレースホルダー 1">
            <a:extLst>
              <a:ext uri="{FF2B5EF4-FFF2-40B4-BE49-F238E27FC236}">
                <a16:creationId xmlns:a16="http://schemas.microsoft.com/office/drawing/2014/main" id="{E2F04FF9-0ADF-4907-BE32-A4AF3154771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r>
              <a:rPr lang="ja-JP" altLang="en-US" sz="1200">
                <a:latin typeface="Arial Narrow" panose="020B0606020202030204" pitchFamily="34" charset="0"/>
              </a:rPr>
              <a:t>中学校版はイラストや文言を変えて同じ内容で作成予定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438A78DE-9686-4ABF-980C-DB1F9CFD28C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B6B5FD0B-0013-43A6-AEE8-65094C0CB30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ja-JP" altLang="en-US">
              <a:latin typeface="ＭＳ Ｐ明朝" panose="02020600040205080304" pitchFamily="18" charset="-128"/>
            </a:endParaRPr>
          </a:p>
        </p:txBody>
      </p:sp>
      <p:sp>
        <p:nvSpPr>
          <p:cNvPr id="20484" name="ヘッダー プレースホルダー 1">
            <a:extLst>
              <a:ext uri="{FF2B5EF4-FFF2-40B4-BE49-F238E27FC236}">
                <a16:creationId xmlns:a16="http://schemas.microsoft.com/office/drawing/2014/main" id="{911EBFA3-9FD2-423C-B2DD-722CE4A8B74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r>
              <a:rPr lang="ja-JP" altLang="en-US" sz="1200">
                <a:latin typeface="Arial Narrow" panose="020B0606020202030204" pitchFamily="34" charset="0"/>
              </a:rPr>
              <a:t>中学校版「ＳＯＳの受け止め方指導プラン」全校首魁スライド</a:t>
            </a:r>
          </a:p>
        </p:txBody>
      </p:sp>
      <p:sp>
        <p:nvSpPr>
          <p:cNvPr id="20485" name="フッター プレースホルダー 1">
            <a:extLst>
              <a:ext uri="{FF2B5EF4-FFF2-40B4-BE49-F238E27FC236}">
                <a16:creationId xmlns:a16="http://schemas.microsoft.com/office/drawing/2014/main" id="{CE6E83AE-71C9-40BD-885A-4FFDFF60847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r>
              <a:rPr lang="ja-JP" altLang="en-US" sz="1200">
                <a:latin typeface="Arial Narrow" panose="020B0606020202030204" pitchFamily="34" charset="0"/>
              </a:rPr>
              <a:t>中学校版はイラストや文言を変えて同じ内容で作成予定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4530"/>
            <a:ext cx="6858000" cy="23876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DD67A1-C62D-4950-8DA5-D2A12EE5DC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876724-F0EE-49E1-8948-3060C11952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15DE8A-1851-4656-B574-BFCF992865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985A9B-CCE5-4DAA-AF98-87AA709A184A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800132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F36A61-7D2B-4880-9FEB-C47BD9236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3510E5-4396-456F-B817-4B37161DB0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5C32AB-2CF6-42BE-8C9D-4CE041CAF7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BBA1A5-399B-4EA6-87E1-851DC7876ABC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1667890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0362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0363"/>
            <a:ext cx="5800725" cy="581183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C11612-972B-41D1-A2D3-BE9F9EACF1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B2CFA6-6F56-4E78-8949-E018E23361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43B1EE-F6C3-4BFF-A1BE-40F9AAC084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71B653-0F4E-49D9-803F-AF6EC7660B44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9074176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A8A777-B160-4C24-916D-75B680E022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3F0B18-4542-4734-A08E-195D1E2E8B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73B884-C340-4018-BF05-70B3B3EA3E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78DF99-B6EE-451B-B408-3D2BF44C844D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7710368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12423"/>
            <a:ext cx="7886700" cy="2851208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5263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ABDC36-09F5-4AE8-88F9-C882398459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B66BC3-53D3-4E8C-A9A9-3F53B8B33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A6FC9B-5D0F-4813-9D4C-CDFE64C4A7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E4CD25-8868-45E2-B9E3-2FA50CC37669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838662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3845" y="1828801"/>
            <a:ext cx="3886200" cy="435133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8801"/>
            <a:ext cx="3886200" cy="435133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251125E-8775-4732-B1A8-9EA678BA5C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92F0579-2A5B-49EF-AA6F-D445DE95C6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8DA8CE9-A1D7-412E-8152-49036115E9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A0AAAD-BE7F-4F9E-B055-D1CA4EA209A8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916945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681851"/>
            <a:ext cx="3867150" cy="825699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45" y="2507551"/>
            <a:ext cx="3867150" cy="368052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851"/>
            <a:ext cx="38862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7551"/>
            <a:ext cx="3886201" cy="368052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6B833D9B-0D7A-4E5E-8DC9-4E4A3CEEA7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1311C7A3-D002-4DC9-8218-172E39C66A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2686BEF-E655-461C-9A74-3B4B6FE289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5DA645-C57D-478F-BA51-EF59992BABC2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667938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9C1F6033-4B50-44C0-813A-F8214B2D1B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33D8A362-FD64-4B87-A547-48468254A8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EA87BA7-49EB-4BA6-B2FF-F9EAB4EC8E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0BA3C5-0C6F-418A-BB22-161699A0879D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3728164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6E56F10A-D1FD-4BA8-BDED-6EC9A253F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5756036F-287B-4E99-8312-A7AD5E980C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9D9A4F28-9388-4BA8-8957-4B6DE23D93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AEEA79-F40C-49F9-9405-5CDE45DFB2F4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2198519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1"/>
            <a:ext cx="2948940" cy="1600197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399"/>
            <a:ext cx="2948940" cy="3810001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62F4090-D2CD-4399-B890-30B961D0A4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7313C55-037F-4D24-A4AA-43F023A43F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9D8D42A-B01F-49DF-BD1B-57848ED14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8FD391-FD71-4FDD-859E-3A8DA194CC87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359680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0"/>
            <a:ext cx="2948940" cy="160020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6200" y="990600"/>
            <a:ext cx="4629150" cy="487680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ja-JP" altLang="en-US" noProof="0"/>
              <a:t>図を追加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400"/>
            <a:ext cx="2948940" cy="3810000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1E0D433-9625-4F6E-8E59-DDA3AB0B84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F4414EB-5B20-4085-BFD1-E9968891E7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3577278-B3DB-4C10-AB5F-DA1E270197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553347-BA26-4190-8C90-0B5B3DBA58AD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7907640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6E610763-F54E-45FF-8144-30BA8C12B790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33413" y="331788"/>
            <a:ext cx="7886700" cy="132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タイトルの書式設定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3B802705-C8B1-4A14-90FE-7D217C8A232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33413" y="1828800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1F6503-1480-4805-8FBB-0FF9A4B4AA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668A35-4DDE-4DC0-9D84-2F9FBF99B5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665924-A891-496B-B038-BE12B94676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38900" y="365125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2000"/>
            </a:lvl1pPr>
          </a:lstStyle>
          <a:p>
            <a:fld id="{9C5748DF-F2BF-4E1D-AD25-0396DB0D8EBB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12" r:id="rId1"/>
    <p:sldLayoutId id="2147484213" r:id="rId2"/>
    <p:sldLayoutId id="2147484214" r:id="rId3"/>
    <p:sldLayoutId id="2147484215" r:id="rId4"/>
    <p:sldLayoutId id="2147484216" r:id="rId5"/>
    <p:sldLayoutId id="2147484217" r:id="rId6"/>
    <p:sldLayoutId id="2147484218" r:id="rId7"/>
    <p:sldLayoutId id="2147484219" r:id="rId8"/>
    <p:sldLayoutId id="2147484220" r:id="rId9"/>
    <p:sldLayoutId id="2147484221" r:id="rId10"/>
    <p:sldLayoutId id="2147484222" r:id="rId11"/>
  </p:sldLayoutIdLst>
  <p:hf hdr="0" ftr="0" dt="0"/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kumimoji="1"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kumimoji="1"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kumimoji="1"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kumimoji="1"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Wingdings 2" panose="05020102010507070707" pitchFamily="18" charset="2"/>
        <a:buChar char="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Wingdings 2" panose="05020102010507070707" pitchFamily="18" charset="2"/>
        <a:buChar char=""/>
        <a:defRPr kumimoji="1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Wingdings 2" panose="05020102010507070707" pitchFamily="18" charset="2"/>
        <a:buChar char="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Wingdings 2" panose="05020102010507070707" pitchFamily="18" charset="2"/>
        <a:buChar char=""/>
        <a:defRPr kumimoji="1"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Wingdings 2" panose="05020102010507070707" pitchFamily="18" charset="2"/>
        <a:buChar char=""/>
        <a:defRPr kumimoji="1"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34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3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1.png"/><Relationship Id="rId5" Type="http://schemas.openxmlformats.org/officeDocument/2006/relationships/image" Target="../media/image8.png"/><Relationship Id="rId10" Type="http://schemas.openxmlformats.org/officeDocument/2006/relationships/image" Target="../media/image30.png"/><Relationship Id="rId4" Type="http://schemas.openxmlformats.org/officeDocument/2006/relationships/image" Target="../media/image7.png"/><Relationship Id="rId9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3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0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7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0.png"/><Relationship Id="rId7" Type="http://schemas.openxmlformats.org/officeDocument/2006/relationships/image" Target="../media/image2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5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10.png"/><Relationship Id="rId9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図 7">
            <a:extLst>
              <a:ext uri="{FF2B5EF4-FFF2-40B4-BE49-F238E27FC236}">
                <a16:creationId xmlns:a16="http://schemas.microsoft.com/office/drawing/2014/main" id="{7DF8D61E-B74B-43C8-8362-D1F91E7AD5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40600" y="3716338"/>
            <a:ext cx="1554163" cy="309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スライド番号プレースホルダー 3">
            <a:extLst>
              <a:ext uri="{FF2B5EF4-FFF2-40B4-BE49-F238E27FC236}">
                <a16:creationId xmlns:a16="http://schemas.microsoft.com/office/drawing/2014/main" id="{C1AFA315-B418-42E6-85B6-F114A5FAEBA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fld id="{1D6FDFFC-B3F7-4031-B89F-8E99A9BCDAB1}" type="slidenum">
              <a:rPr lang="en-US" altLang="ja-JP" sz="2000"/>
              <a:pPr/>
              <a:t>1</a:t>
            </a:fld>
            <a:endParaRPr lang="en-US" altLang="ja-JP" sz="2000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6BD590E3-4C8F-47C5-8F96-D51203BACE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063" y="2817813"/>
            <a:ext cx="7634287" cy="2247900"/>
          </a:xfrm>
          <a:prstGeom prst="rect">
            <a:avLst/>
          </a:prstGeom>
          <a:noFill/>
          <a:ln>
            <a:noFill/>
          </a:ln>
        </p:spPr>
        <p:txBody>
          <a:bodyPr wrap="none"/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ja-JP" altLang="en-US" sz="4000" b="1" dirty="0">
                <a:solidFill>
                  <a:schemeClr val="accent6">
                    <a:lumMod val="75000"/>
                  </a:schemeClr>
                </a:solidFill>
                <a:latin typeface="+mn-ea"/>
                <a:ea typeface="+mn-ea"/>
              </a:rPr>
              <a:t>～友達がいつもと違う様子なら～</a:t>
            </a:r>
            <a:endParaRPr lang="en-US" altLang="ja-JP" sz="4000" b="1" dirty="0">
              <a:solidFill>
                <a:schemeClr val="accent6">
                  <a:lumMod val="75000"/>
                </a:schemeClr>
              </a:solidFill>
              <a:latin typeface="+mn-ea"/>
              <a:ea typeface="+mn-ea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altLang="ja-JP" sz="4400" b="1" dirty="0">
              <a:solidFill>
                <a:schemeClr val="accent6">
                  <a:lumMod val="75000"/>
                </a:schemeClr>
              </a:solidFill>
              <a:latin typeface="+mn-ea"/>
              <a:ea typeface="+mn-ea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ja-JP" altLang="en-US" sz="4000" b="1" dirty="0">
                <a:solidFill>
                  <a:schemeClr val="tx2"/>
                </a:solidFill>
                <a:latin typeface="+mn-ea"/>
                <a:ea typeface="+mn-ea"/>
              </a:rPr>
              <a:t>○○中学校△△委員会</a:t>
            </a:r>
            <a:endParaRPr lang="en-US" altLang="ja-JP" sz="4000" b="1" dirty="0">
              <a:solidFill>
                <a:schemeClr val="tx2"/>
              </a:solidFill>
              <a:latin typeface="+mn-ea"/>
              <a:ea typeface="+mn-ea"/>
            </a:endParaRPr>
          </a:p>
        </p:txBody>
      </p:sp>
      <p:sp>
        <p:nvSpPr>
          <p:cNvPr id="7" name="Text Box 5">
            <a:extLst>
              <a:ext uri="{FF2B5EF4-FFF2-40B4-BE49-F238E27FC236}">
                <a16:creationId xmlns:a16="http://schemas.microsoft.com/office/drawing/2014/main" id="{DBC3AAEF-EC9E-42D5-8BAF-731AEBF07A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3803" y="611400"/>
            <a:ext cx="8640960" cy="193899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defRPr/>
            </a:pPr>
            <a:r>
              <a:rPr lang="ja-JP" altLang="en-US" sz="6000" b="1" dirty="0">
                <a:ln w="12700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bg2">
                        <a:lumMod val="10000"/>
                      </a:schemeClr>
                    </a:gs>
                    <a:gs pos="74000">
                      <a:schemeClr val="tx1">
                        <a:lumMod val="65000"/>
                        <a:lumOff val="35000"/>
                      </a:schemeClr>
                    </a:gs>
                    <a:gs pos="83000">
                      <a:schemeClr val="bg1">
                        <a:lumMod val="50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5400000" scaled="1"/>
                </a:gra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モヤモヤ</a:t>
            </a:r>
            <a:r>
              <a:rPr lang="ja-JP" altLang="en-US" sz="6000" b="1" dirty="0">
                <a:ln w="1270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chemeClr val="bg1"/>
                    </a:gs>
                    <a:gs pos="31000">
                      <a:srgbClr val="FFCCCC"/>
                    </a:gs>
                    <a:gs pos="70500">
                      <a:srgbClr val="FF9999"/>
                    </a:gs>
                    <a:gs pos="100000">
                      <a:srgbClr val="FF0000"/>
                    </a:gs>
                  </a:gsLst>
                  <a:lin ang="5400000" scaled="1"/>
                  <a:tileRect/>
                </a:gradFill>
                <a:effectLst>
                  <a:outerShdw dist="38100" dir="2640000" algn="bl" rotWithShape="0">
                    <a:schemeClr val="accent1"/>
                  </a:outerShdw>
                </a:effectLst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すっきり</a:t>
            </a:r>
            <a:endParaRPr lang="en-US" altLang="ja-JP" sz="6000" b="1" dirty="0">
              <a:ln w="12700">
                <a:solidFill>
                  <a:schemeClr val="accent2">
                    <a:lumMod val="75000"/>
                  </a:schemeClr>
                </a:solidFill>
                <a:prstDash val="solid"/>
              </a:ln>
              <a:gradFill flip="none" rotWithShape="1">
                <a:gsLst>
                  <a:gs pos="0">
                    <a:schemeClr val="bg1"/>
                  </a:gs>
                  <a:gs pos="31000">
                    <a:srgbClr val="FFCCCC"/>
                  </a:gs>
                  <a:gs pos="70500">
                    <a:srgbClr val="FF9999"/>
                  </a:gs>
                  <a:gs pos="100000">
                    <a:srgbClr val="FF0000"/>
                  </a:gs>
                </a:gsLst>
                <a:lin ang="5400000" scaled="1"/>
                <a:tileRect/>
              </a:gradFill>
              <a:effectLst>
                <a:outerShdw dist="38100" dir="2640000" algn="bl" rotWithShape="0">
                  <a:schemeClr val="accent1"/>
                </a:outerShdw>
              </a:effectLst>
              <a:latin typeface="ＤＨＰ特太ゴシック体" panose="020B0500000000000000" pitchFamily="50" charset="-128"/>
              <a:ea typeface="ＤＨＰ特太ゴシック体" panose="020B0500000000000000" pitchFamily="50" charset="-128"/>
            </a:endParaRPr>
          </a:p>
          <a:p>
            <a:pPr algn="ctr" eaLnBrk="1" hangingPunct="1">
              <a:defRPr/>
            </a:pPr>
            <a:r>
              <a:rPr lang="ja-JP" altLang="en-US" sz="6000" b="1" dirty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  <a:alpha val="56000"/>
                  </a:schemeClr>
                </a:solidFill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集会パート２</a:t>
            </a:r>
          </a:p>
        </p:txBody>
      </p:sp>
      <p:pic>
        <p:nvPicPr>
          <p:cNvPr id="4102" name="図 8">
            <a:extLst>
              <a:ext uri="{FF2B5EF4-FFF2-40B4-BE49-F238E27FC236}">
                <a16:creationId xmlns:a16="http://schemas.microsoft.com/office/drawing/2014/main" id="{E8C68058-C7B6-40B2-AA0D-39885E2686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488" y="3716338"/>
            <a:ext cx="1546225" cy="307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スライド番号プレースホルダー 1">
            <a:extLst>
              <a:ext uri="{FF2B5EF4-FFF2-40B4-BE49-F238E27FC236}">
                <a16:creationId xmlns:a16="http://schemas.microsoft.com/office/drawing/2014/main" id="{223C78AE-EE35-49BC-AB75-BC53508056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685800" indent="-263525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054100" indent="-20955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476375" indent="-20955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1898650" indent="-20955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355850" indent="-2095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813050" indent="-2095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270250" indent="-2095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727450" indent="-2095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fld id="{BAB7BFED-0E14-4B4A-AEB4-1878AA3CC8B8}" type="slidenum">
              <a:rPr lang="en-US" altLang="ja-JP" sz="1800"/>
              <a:pPr/>
              <a:t>10</a:t>
            </a:fld>
            <a:endParaRPr lang="en-US" altLang="ja-JP" sz="1800"/>
          </a:p>
        </p:txBody>
      </p:sp>
      <p:sp>
        <p:nvSpPr>
          <p:cNvPr id="9218" name="Rectangle 2050">
            <a:extLst>
              <a:ext uri="{FF2B5EF4-FFF2-40B4-BE49-F238E27FC236}">
                <a16:creationId xmlns:a16="http://schemas.microsoft.com/office/drawing/2014/main" id="{1FE000DB-CF59-4DC8-A45F-64F6FBD28E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89050" y="196850"/>
            <a:ext cx="6564313" cy="8636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ja-JP" altLang="en-US" sz="4985" b="1" dirty="0">
                <a:solidFill>
                  <a:srgbClr val="00B050"/>
                </a:solidFill>
                <a:latin typeface="+mn-ea"/>
                <a:ea typeface="+mn-ea"/>
              </a:rPr>
              <a:t>そっとしておくこともある</a:t>
            </a:r>
          </a:p>
        </p:txBody>
      </p:sp>
      <p:pic>
        <p:nvPicPr>
          <p:cNvPr id="13" name="図 21">
            <a:extLst>
              <a:ext uri="{FF2B5EF4-FFF2-40B4-BE49-F238E27FC236}">
                <a16:creationId xmlns:a16="http://schemas.microsoft.com/office/drawing/2014/main" id="{D39E28F6-B48A-42E5-B93D-BA2CBD6A0B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38" y="1346644"/>
            <a:ext cx="9126537" cy="511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図 16">
            <a:extLst>
              <a:ext uri="{FF2B5EF4-FFF2-40B4-BE49-F238E27FC236}">
                <a16:creationId xmlns:a16="http://schemas.microsoft.com/office/drawing/2014/main" id="{31ABE343-A8DD-415A-8D40-397C5F8644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725" y="1655763"/>
            <a:ext cx="26670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79853344-CE58-4933-BEB1-9FB1BBAEB3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5075" y="3846513"/>
            <a:ext cx="3956050" cy="395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涙形 4">
            <a:extLst>
              <a:ext uri="{FF2B5EF4-FFF2-40B4-BE49-F238E27FC236}">
                <a16:creationId xmlns:a16="http://schemas.microsoft.com/office/drawing/2014/main" id="{4119B8CB-3084-4767-90D0-C6C0877CE61D}"/>
              </a:ext>
            </a:extLst>
          </p:cNvPr>
          <p:cNvSpPr>
            <a:spLocks noChangeAspect="1"/>
          </p:cNvSpPr>
          <p:nvPr/>
        </p:nvSpPr>
        <p:spPr>
          <a:xfrm rot="18753356">
            <a:off x="1590675" y="3651251"/>
            <a:ext cx="441325" cy="431800"/>
          </a:xfrm>
          <a:prstGeom prst="teardrop">
            <a:avLst>
              <a:gd name="adj" fmla="val 146743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思考の吹き出し: 雲形 2">
            <a:extLst>
              <a:ext uri="{FF2B5EF4-FFF2-40B4-BE49-F238E27FC236}">
                <a16:creationId xmlns:a16="http://schemas.microsoft.com/office/drawing/2014/main" id="{5B64778D-A3DE-4851-99C1-9796737CBD5F}"/>
              </a:ext>
            </a:extLst>
          </p:cNvPr>
          <p:cNvSpPr/>
          <p:nvPr/>
        </p:nvSpPr>
        <p:spPr>
          <a:xfrm>
            <a:off x="5580063" y="2636838"/>
            <a:ext cx="3351212" cy="2016125"/>
          </a:xfrm>
          <a:prstGeom prst="cloudCallout">
            <a:avLst>
              <a:gd name="adj1" fmla="val -44269"/>
              <a:gd name="adj2" fmla="val 51092"/>
            </a:avLst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・　・　・</a:t>
            </a:r>
            <a:endParaRPr lang="ja-JP" alt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8E193601-F9A2-4287-99BC-66F6804EBF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3488" y="3870325"/>
            <a:ext cx="3956050" cy="395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涙形 14">
            <a:extLst>
              <a:ext uri="{FF2B5EF4-FFF2-40B4-BE49-F238E27FC236}">
                <a16:creationId xmlns:a16="http://schemas.microsoft.com/office/drawing/2014/main" id="{DCF3DE14-97D2-4BC9-978F-836E006E0367}"/>
              </a:ext>
            </a:extLst>
          </p:cNvPr>
          <p:cNvSpPr>
            <a:spLocks noChangeAspect="1"/>
          </p:cNvSpPr>
          <p:nvPr/>
        </p:nvSpPr>
        <p:spPr>
          <a:xfrm rot="18753356">
            <a:off x="1650207" y="3580606"/>
            <a:ext cx="258762" cy="250825"/>
          </a:xfrm>
          <a:prstGeom prst="teardrop">
            <a:avLst>
              <a:gd name="adj" fmla="val 146743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6" name="図 15">
            <a:extLst>
              <a:ext uri="{FF2B5EF4-FFF2-40B4-BE49-F238E27FC236}">
                <a16:creationId xmlns:a16="http://schemas.microsoft.com/office/drawing/2014/main" id="{F40AB9E2-41BE-49AB-930D-8576EF8E4D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6413" y="3943350"/>
            <a:ext cx="3956050" cy="395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341E38FC-C162-4F2E-80FB-74EBFC7685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20950" y="3775075"/>
            <a:ext cx="114458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思考の吹き出し: 雲形 11">
            <a:extLst>
              <a:ext uri="{FF2B5EF4-FFF2-40B4-BE49-F238E27FC236}">
                <a16:creationId xmlns:a16="http://schemas.microsoft.com/office/drawing/2014/main" id="{4A301D02-263B-40FB-8EE3-2C848040B9D9}"/>
              </a:ext>
            </a:extLst>
          </p:cNvPr>
          <p:cNvSpPr/>
          <p:nvPr/>
        </p:nvSpPr>
        <p:spPr>
          <a:xfrm>
            <a:off x="5564188" y="2636838"/>
            <a:ext cx="3351212" cy="2016125"/>
          </a:xfrm>
          <a:prstGeom prst="cloudCallout">
            <a:avLst>
              <a:gd name="adj1" fmla="val 34910"/>
              <a:gd name="adj2" fmla="val 54710"/>
            </a:avLst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後で</a:t>
            </a:r>
            <a:endParaRPr lang="en-US" altLang="ja-JP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>
              <a:defRPr/>
            </a:pPr>
            <a:r>
              <a:rPr lang="ja-JP" alt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声をかけよう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2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6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2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3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8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0" presetClass="exit" presetSubtype="0" fill="hold" nodeType="after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2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3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2900"/>
                            </p:stCondLst>
                            <p:childTnLst>
                              <p:par>
                                <p:cTn id="5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3400"/>
                            </p:stCondLst>
                            <p:childTnLst>
                              <p:par>
                                <p:cTn id="58" presetID="42" presetClass="path" presetSubtype="0" accel="50000" decel="5000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-4.16667E-6 2.22222E-6 L 0.4507 0.00671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535" y="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5700"/>
                            </p:stCondLst>
                            <p:childTnLst>
                              <p:par>
                                <p:cTn id="6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62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スライド番号プレースホルダー 3">
            <a:extLst>
              <a:ext uri="{FF2B5EF4-FFF2-40B4-BE49-F238E27FC236}">
                <a16:creationId xmlns:a16="http://schemas.microsoft.com/office/drawing/2014/main" id="{51EFE625-4F21-4153-8841-9AB63B5254C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/>
        <p:txBody>
          <a:bodyPr/>
          <a:lstStyle>
            <a:lvl1pPr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685800" indent="-263525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054100" indent="-20955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476375" indent="-20955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1898650" indent="-20955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355850" indent="-2095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813050" indent="-2095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270250" indent="-2095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727450" indent="-2095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fld id="{5A7DAA79-734D-48C4-A098-2043025F349C}" type="slidenum">
              <a:rPr lang="en-US" altLang="ja-JP" sz="1800"/>
              <a:pPr/>
              <a:t>11</a:t>
            </a:fld>
            <a:endParaRPr lang="en-US" altLang="ja-JP" sz="1800"/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236472FD-1F61-477E-9362-078D7D1BE915}"/>
              </a:ext>
            </a:extLst>
          </p:cNvPr>
          <p:cNvSpPr/>
          <p:nvPr/>
        </p:nvSpPr>
        <p:spPr>
          <a:xfrm>
            <a:off x="1892206" y="168818"/>
            <a:ext cx="5328592" cy="85946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ja-JP" altLang="en-US" sz="4985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見守ってるからね</a:t>
            </a:r>
            <a:endParaRPr lang="en-US" altLang="ja-JP" sz="4985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ＤＨＰ特太ゴシック体" panose="020B0500000000000000" pitchFamily="50" charset="-128"/>
              <a:ea typeface="ＤＨＰ特太ゴシック体" panose="020B0500000000000000" pitchFamily="50" charset="-128"/>
            </a:endParaRPr>
          </a:p>
        </p:txBody>
      </p:sp>
      <p:pic>
        <p:nvPicPr>
          <p:cNvPr id="21508" name="図 21">
            <a:extLst>
              <a:ext uri="{FF2B5EF4-FFF2-40B4-BE49-F238E27FC236}">
                <a16:creationId xmlns:a16="http://schemas.microsoft.com/office/drawing/2014/main" id="{5BDEF1A9-C780-41E3-828E-934E1CCD19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38" y="1346644"/>
            <a:ext cx="9126537" cy="511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A01EE00A-EB25-4EB1-B685-279660C2B7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14988" y="2093913"/>
            <a:ext cx="3305175" cy="330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5BB5A3C4-3C65-4EF5-AA2F-59CFA02815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17838" y="2374900"/>
            <a:ext cx="2844800" cy="294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2CAFAD1D-F645-43BE-A8EA-B190842F15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87663" y="3211513"/>
            <a:ext cx="3302000" cy="330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32280543-8605-4EDB-9BEC-6C56464081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70575" y="2190750"/>
            <a:ext cx="3492500" cy="349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5" name="図 16">
            <a:extLst>
              <a:ext uri="{FF2B5EF4-FFF2-40B4-BE49-F238E27FC236}">
                <a16:creationId xmlns:a16="http://schemas.microsoft.com/office/drawing/2014/main" id="{8189D3CB-7C67-42F9-BA50-6E8D825F48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725" y="1655763"/>
            <a:ext cx="26670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8E9213B5-0018-4FF0-B122-8AC2E803E8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3013" y="3856038"/>
            <a:ext cx="3956050" cy="395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図 21">
            <a:extLst>
              <a:ext uri="{FF2B5EF4-FFF2-40B4-BE49-F238E27FC236}">
                <a16:creationId xmlns:a16="http://schemas.microsoft.com/office/drawing/2014/main" id="{B432D629-666A-4FCA-AFA0-FF6293A15A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3013" y="3856038"/>
            <a:ext cx="3956050" cy="395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吹き出し: 角を丸めた四角形 3">
            <a:extLst>
              <a:ext uri="{FF2B5EF4-FFF2-40B4-BE49-F238E27FC236}">
                <a16:creationId xmlns:a16="http://schemas.microsoft.com/office/drawing/2014/main" id="{55EB12F5-6C59-4721-922A-977AB68A2375}"/>
              </a:ext>
            </a:extLst>
          </p:cNvPr>
          <p:cNvSpPr/>
          <p:nvPr/>
        </p:nvSpPr>
        <p:spPr>
          <a:xfrm>
            <a:off x="3281363" y="1892300"/>
            <a:ext cx="5565775" cy="1627188"/>
          </a:xfrm>
          <a:prstGeom prst="wedgeRoundRectCallout">
            <a:avLst>
              <a:gd name="adj1" fmla="val -25362"/>
              <a:gd name="adj2" fmla="val 89272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次の授業、理科室だよね？</a:t>
            </a:r>
            <a:endParaRPr lang="en-US" altLang="ja-JP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>
              <a:defRPr/>
            </a:pPr>
            <a:r>
              <a:rPr lang="ja-JP" alt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一緒に行こっか？</a:t>
            </a:r>
            <a:endParaRPr lang="en-US" altLang="ja-JP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0" name="図 6">
            <a:extLst>
              <a:ext uri="{FF2B5EF4-FFF2-40B4-BE49-F238E27FC236}">
                <a16:creationId xmlns:a16="http://schemas.microsoft.com/office/drawing/2014/main" id="{15D93E77-A733-4FD3-97D7-9DBE41C147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075" y="1668463"/>
            <a:ext cx="2668588" cy="2668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5D2F99B9-A323-4319-BC6E-6974948F87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74650" y="2392363"/>
            <a:ext cx="3300413" cy="329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吹き出し: 円形 1">
            <a:extLst>
              <a:ext uri="{FF2B5EF4-FFF2-40B4-BE49-F238E27FC236}">
                <a16:creationId xmlns:a16="http://schemas.microsoft.com/office/drawing/2014/main" id="{1E07D844-8794-4AB8-AD44-E9EBC07E3ABA}"/>
              </a:ext>
            </a:extLst>
          </p:cNvPr>
          <p:cNvSpPr/>
          <p:nvPr/>
        </p:nvSpPr>
        <p:spPr>
          <a:xfrm>
            <a:off x="1187450" y="1557338"/>
            <a:ext cx="1439863" cy="719137"/>
          </a:xfrm>
          <a:prstGeom prst="wedgeEllipseCallout">
            <a:avLst>
              <a:gd name="adj1" fmla="val -21612"/>
              <a:gd name="adj2" fmla="val 78081"/>
            </a:avLst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うん</a:t>
            </a:r>
          </a:p>
        </p:txBody>
      </p:sp>
      <p:pic>
        <p:nvPicPr>
          <p:cNvPr id="18" name="図 17">
            <a:extLst>
              <a:ext uri="{FF2B5EF4-FFF2-40B4-BE49-F238E27FC236}">
                <a16:creationId xmlns:a16="http://schemas.microsoft.com/office/drawing/2014/main" id="{FF314E8C-679C-4EF8-AD14-ECCFED20F7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2700" y="3667125"/>
            <a:ext cx="1222375" cy="122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11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11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0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2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9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9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8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100"/>
                            </p:stCondLst>
                            <p:childTnLst>
                              <p:par>
                                <p:cTn id="14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100"/>
                            </p:stCondLst>
                            <p:childTnLst>
                              <p:par>
                                <p:cTn id="19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3100"/>
                            </p:stCondLst>
                            <p:childTnLst>
                              <p:par>
                                <p:cTn id="24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100"/>
                            </p:stCondLst>
                            <p:childTnLst>
                              <p:par>
                                <p:cTn id="29" presetID="2" presetClass="entr" presetSubtype="2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7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7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73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7300"/>
                            </p:stCondLst>
                            <p:childTnLst>
                              <p:par>
                                <p:cTn id="3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7800"/>
                            </p:stCondLst>
                            <p:childTnLst>
                              <p:par>
                                <p:cTn id="4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9800"/>
                            </p:stCondLst>
                            <p:childTnLst>
                              <p:par>
                                <p:cTn id="5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3000"/>
                                        <p:tgtEl>
                                          <p:spTgt spid="245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6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73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4" dur="2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2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8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2" grpId="0" animBg="1"/>
      <p:bldP spid="2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図 21">
            <a:extLst>
              <a:ext uri="{FF2B5EF4-FFF2-40B4-BE49-F238E27FC236}">
                <a16:creationId xmlns:a16="http://schemas.microsoft.com/office/drawing/2014/main" id="{0641175B-27B9-43E6-9229-76A8AA25EF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38" y="1346644"/>
            <a:ext cx="9126537" cy="511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6" name="スライド番号プレースホルダー 1">
            <a:extLst>
              <a:ext uri="{FF2B5EF4-FFF2-40B4-BE49-F238E27FC236}">
                <a16:creationId xmlns:a16="http://schemas.microsoft.com/office/drawing/2014/main" id="{BADEA23C-7176-4BAF-82EE-F7BC7F02593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/>
        <p:txBody>
          <a:bodyPr/>
          <a:lstStyle>
            <a:lvl1pPr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685800" indent="-263525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054100" indent="-20955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476375" indent="-20955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1898650" indent="-20955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355850" indent="-2095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813050" indent="-2095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270250" indent="-2095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727450" indent="-2095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fld id="{FAB0913D-CB97-4393-BEBE-75D0A0C30497}" type="slidenum">
              <a:rPr lang="en-US" altLang="ja-JP" sz="1800"/>
              <a:pPr/>
              <a:t>12</a:t>
            </a:fld>
            <a:endParaRPr lang="en-US" altLang="ja-JP" sz="1800"/>
          </a:p>
        </p:txBody>
      </p:sp>
      <p:pic>
        <p:nvPicPr>
          <p:cNvPr id="13" name="図 10">
            <a:extLst>
              <a:ext uri="{FF2B5EF4-FFF2-40B4-BE49-F238E27FC236}">
                <a16:creationId xmlns:a16="http://schemas.microsoft.com/office/drawing/2014/main" id="{8965D342-4877-4D28-90D9-5A3E5C4E3D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43163" y="3794125"/>
            <a:ext cx="3962400" cy="408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図 12">
            <a:extLst>
              <a:ext uri="{FF2B5EF4-FFF2-40B4-BE49-F238E27FC236}">
                <a16:creationId xmlns:a16="http://schemas.microsoft.com/office/drawing/2014/main" id="{6E81AFD4-42D6-40D0-B834-9488B18068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73738" y="3927475"/>
            <a:ext cx="3865562" cy="386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吹き出し: 円形 7">
            <a:extLst>
              <a:ext uri="{FF2B5EF4-FFF2-40B4-BE49-F238E27FC236}">
                <a16:creationId xmlns:a16="http://schemas.microsoft.com/office/drawing/2014/main" id="{FA4F0F67-646A-416E-8F56-077A8FE9E4B7}"/>
              </a:ext>
            </a:extLst>
          </p:cNvPr>
          <p:cNvSpPr/>
          <p:nvPr/>
        </p:nvSpPr>
        <p:spPr>
          <a:xfrm>
            <a:off x="153988" y="1298575"/>
            <a:ext cx="8820150" cy="1173163"/>
          </a:xfrm>
          <a:prstGeom prst="wedgeEllipseCallout">
            <a:avLst>
              <a:gd name="adj1" fmla="val 25748"/>
              <a:gd name="adj2" fmla="val 242699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3600" dirty="0">
                <a:solidFill>
                  <a:schemeClr val="tx1"/>
                </a:solidFill>
              </a:rPr>
              <a:t>「気付いているよ」を伝えたいね</a:t>
            </a:r>
            <a:endParaRPr lang="en-US" altLang="ja-JP" sz="3600" dirty="0">
              <a:solidFill>
                <a:schemeClr val="tx1"/>
              </a:solidFill>
            </a:endParaRPr>
          </a:p>
        </p:txBody>
      </p:sp>
      <p:sp>
        <p:nvSpPr>
          <p:cNvPr id="9" name="吹き出し: 円形 8">
            <a:extLst>
              <a:ext uri="{FF2B5EF4-FFF2-40B4-BE49-F238E27FC236}">
                <a16:creationId xmlns:a16="http://schemas.microsoft.com/office/drawing/2014/main" id="{9DB54492-2F82-40F6-8828-61485CDA4E77}"/>
              </a:ext>
            </a:extLst>
          </p:cNvPr>
          <p:cNvSpPr/>
          <p:nvPr/>
        </p:nvSpPr>
        <p:spPr>
          <a:xfrm>
            <a:off x="250825" y="2279650"/>
            <a:ext cx="8785225" cy="1077913"/>
          </a:xfrm>
          <a:prstGeom prst="wedgeEllipseCallout">
            <a:avLst>
              <a:gd name="adj1" fmla="val -1429"/>
              <a:gd name="adj2" fmla="val 169746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3600" dirty="0">
                <a:solidFill>
                  <a:schemeClr val="tx1"/>
                </a:solidFill>
              </a:rPr>
              <a:t>笑顔がふえると、嬉しいもんね</a:t>
            </a:r>
            <a:endParaRPr lang="en-US" altLang="ja-JP" sz="3600" dirty="0">
              <a:solidFill>
                <a:schemeClr val="tx1"/>
              </a:solidFill>
            </a:endParaRPr>
          </a:p>
        </p:txBody>
      </p:sp>
      <p:pic>
        <p:nvPicPr>
          <p:cNvPr id="15" name="図 14">
            <a:extLst>
              <a:ext uri="{FF2B5EF4-FFF2-40B4-BE49-F238E27FC236}">
                <a16:creationId xmlns:a16="http://schemas.microsoft.com/office/drawing/2014/main" id="{7540B114-F595-4847-A0F9-4D848529E6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38150" y="3927475"/>
            <a:ext cx="3956050" cy="395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吹き出し: 円形 15">
            <a:extLst>
              <a:ext uri="{FF2B5EF4-FFF2-40B4-BE49-F238E27FC236}">
                <a16:creationId xmlns:a16="http://schemas.microsoft.com/office/drawing/2014/main" id="{26B056BC-FE17-4F4F-90B9-AEBD488A1F15}"/>
              </a:ext>
            </a:extLst>
          </p:cNvPr>
          <p:cNvSpPr/>
          <p:nvPr/>
        </p:nvSpPr>
        <p:spPr>
          <a:xfrm>
            <a:off x="611188" y="3181350"/>
            <a:ext cx="8208962" cy="965200"/>
          </a:xfrm>
          <a:prstGeom prst="wedgeEllipseCallout">
            <a:avLst>
              <a:gd name="adj1" fmla="val -28449"/>
              <a:gd name="adj2" fmla="val 83605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3600" dirty="0">
                <a:solidFill>
                  <a:schemeClr val="tx1"/>
                </a:solidFill>
              </a:rPr>
              <a:t>みんなが、そうならいいな。</a:t>
            </a:r>
            <a:endParaRPr lang="en-US" altLang="ja-JP" sz="3600" dirty="0">
              <a:solidFill>
                <a:schemeClr val="tx1"/>
              </a:solidFill>
            </a:endParaRP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480B21EF-4610-4C5D-A168-A7304A86C3BA}"/>
              </a:ext>
            </a:extLst>
          </p:cNvPr>
          <p:cNvSpPr/>
          <p:nvPr/>
        </p:nvSpPr>
        <p:spPr>
          <a:xfrm>
            <a:off x="1907704" y="177487"/>
            <a:ext cx="5179268" cy="85946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ja-JP" altLang="en-US" sz="4985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気付くって、大切！</a:t>
            </a:r>
            <a:endParaRPr lang="en-US" altLang="ja-JP" sz="4985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ＤＨＰ特太ゴシック体" panose="020B0500000000000000" pitchFamily="50" charset="-128"/>
              <a:ea typeface="ＤＨＰ特太ゴシック体" panose="020B0500000000000000" pitchFamily="5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スライド番号プレースホルダー 3">
            <a:extLst>
              <a:ext uri="{FF2B5EF4-FFF2-40B4-BE49-F238E27FC236}">
                <a16:creationId xmlns:a16="http://schemas.microsoft.com/office/drawing/2014/main" id="{260526D7-5E80-4C3C-BC1F-C830ADBB9DD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/>
        <p:txBody>
          <a:bodyPr/>
          <a:lstStyle>
            <a:lvl1pPr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685800" indent="-263525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054100" indent="-20955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476375" indent="-20955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1898650" indent="-20955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355850" indent="-2095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813050" indent="-2095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270250" indent="-2095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727450" indent="-2095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fld id="{394BE3E0-15F3-4B1C-8E54-C07AB9BDC693}" type="slidenum">
              <a:rPr lang="en-US" altLang="ja-JP" sz="1800"/>
              <a:pPr/>
              <a:t>13</a:t>
            </a:fld>
            <a:endParaRPr lang="en-US" altLang="ja-JP" sz="1800"/>
          </a:p>
        </p:txBody>
      </p:sp>
      <p:pic>
        <p:nvPicPr>
          <p:cNvPr id="23555" name="図 7">
            <a:extLst>
              <a:ext uri="{FF2B5EF4-FFF2-40B4-BE49-F238E27FC236}">
                <a16:creationId xmlns:a16="http://schemas.microsoft.com/office/drawing/2014/main" id="{A1DED098-6945-439F-A5A5-7FBEF5B433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72350" y="3287713"/>
            <a:ext cx="1771650" cy="352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図 8">
            <a:extLst>
              <a:ext uri="{FF2B5EF4-FFF2-40B4-BE49-F238E27FC236}">
                <a16:creationId xmlns:a16="http://schemas.microsoft.com/office/drawing/2014/main" id="{FF4EBCA8-E5EE-4FFC-B981-8D0F1723DB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255963"/>
            <a:ext cx="1771650" cy="352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1588A8E6-5F1E-4303-8250-71D5AD109E54}"/>
              </a:ext>
            </a:extLst>
          </p:cNvPr>
          <p:cNvSpPr/>
          <p:nvPr/>
        </p:nvSpPr>
        <p:spPr>
          <a:xfrm>
            <a:off x="1011239" y="724881"/>
            <a:ext cx="7082388" cy="517064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ja-JP" altLang="en-US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気付いたら</a:t>
            </a:r>
            <a:endParaRPr lang="en-US" altLang="ja-JP" sz="6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>
              <a:defRPr/>
            </a:pPr>
            <a:r>
              <a:rPr lang="ja-JP" altLang="en-US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何ができるか、</a:t>
            </a:r>
            <a:endParaRPr lang="en-US" altLang="ja-JP" sz="6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>
              <a:defRPr/>
            </a:pPr>
            <a:r>
              <a:rPr lang="ja-JP" altLang="en-US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相手の気持ちを</a:t>
            </a:r>
            <a:endParaRPr lang="en-US" altLang="ja-JP" sz="6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>
              <a:defRPr/>
            </a:pPr>
            <a:r>
              <a:rPr lang="ja-JP" altLang="en-US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どう受け止めるか、</a:t>
            </a:r>
            <a:endParaRPr lang="en-US" altLang="ja-JP" sz="6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>
              <a:defRPr/>
            </a:pPr>
            <a:r>
              <a:rPr lang="ja-JP" altLang="en-US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考えていこう</a:t>
            </a:r>
            <a:endParaRPr lang="en-US" altLang="ja-JP" sz="6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>
            <a:extLst>
              <a:ext uri="{FF2B5EF4-FFF2-40B4-BE49-F238E27FC236}">
                <a16:creationId xmlns:a16="http://schemas.microsoft.com/office/drawing/2014/main" id="{8A84A0CF-7CA4-4789-9001-C0229ADFFD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29138" y="3070225"/>
            <a:ext cx="3729037" cy="372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0" name="タイトル 1">
            <a:extLst>
              <a:ext uri="{FF2B5EF4-FFF2-40B4-BE49-F238E27FC236}">
                <a16:creationId xmlns:a16="http://schemas.microsoft.com/office/drawing/2014/main" id="{8764AB27-F8D0-4D6B-9DDA-8AD8E137BE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7450" y="190500"/>
            <a:ext cx="6985000" cy="1336675"/>
          </a:xfrm>
          <a:ln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r>
              <a:rPr lang="ja-JP" altLang="en-US" sz="4400" b="1" dirty="0">
                <a:solidFill>
                  <a:schemeClr val="accent6">
                    <a:lumMod val="75000"/>
                  </a:schemeClr>
                </a:solidFill>
              </a:rPr>
              <a:t>前のモヤモヤすっきり集会で学んだこと</a:t>
            </a:r>
          </a:p>
        </p:txBody>
      </p:sp>
      <p:sp>
        <p:nvSpPr>
          <p:cNvPr id="6148" name="スライド番号プレースホルダー 1">
            <a:extLst>
              <a:ext uri="{FF2B5EF4-FFF2-40B4-BE49-F238E27FC236}">
                <a16:creationId xmlns:a16="http://schemas.microsoft.com/office/drawing/2014/main" id="{34CF0D29-B40D-437A-B5BE-E085F61C14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endParaRPr lang="en-US" altLang="ja-JP" sz="2000"/>
          </a:p>
          <a:p>
            <a:fld id="{65E9359E-FE93-441E-8EE4-6B46C8ECC33E}" type="slidenum">
              <a:rPr lang="en-US" altLang="ja-JP" sz="2000"/>
              <a:pPr/>
              <a:t>2</a:t>
            </a:fld>
            <a:endParaRPr lang="en-US" altLang="ja-JP" sz="2000"/>
          </a:p>
        </p:txBody>
      </p:sp>
      <p:sp>
        <p:nvSpPr>
          <p:cNvPr id="12" name="雲形吹き出し 3">
            <a:extLst>
              <a:ext uri="{FF2B5EF4-FFF2-40B4-BE49-F238E27FC236}">
                <a16:creationId xmlns:a16="http://schemas.microsoft.com/office/drawing/2014/main" id="{AA5CEEEC-5A67-4AFB-BA4A-CEE45BC90EC1}"/>
              </a:ext>
            </a:extLst>
          </p:cNvPr>
          <p:cNvSpPr/>
          <p:nvPr/>
        </p:nvSpPr>
        <p:spPr>
          <a:xfrm>
            <a:off x="-314325" y="3389313"/>
            <a:ext cx="4957763" cy="3495675"/>
          </a:xfrm>
          <a:prstGeom prst="cloudCallout">
            <a:avLst>
              <a:gd name="adj1" fmla="val 56073"/>
              <a:gd name="adj2" fmla="val -16585"/>
            </a:avLst>
          </a:prstGeom>
          <a:solidFill>
            <a:schemeClr val="tx1">
              <a:lumMod val="75000"/>
              <a:lumOff val="25000"/>
              <a:alpha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ja-JP" altLang="en-US" sz="5400" dirty="0">
                <a:solidFill>
                  <a:schemeClr val="bg1"/>
                </a:solidFill>
              </a:rPr>
              <a:t>悩みを・・・</a:t>
            </a:r>
            <a:endParaRPr lang="en-US" altLang="ja-JP" sz="4000" dirty="0">
              <a:solidFill>
                <a:schemeClr val="bg1"/>
              </a:solidFill>
            </a:endParaRPr>
          </a:p>
        </p:txBody>
      </p:sp>
      <p:sp>
        <p:nvSpPr>
          <p:cNvPr id="8" name="雲形吹き出し 3">
            <a:extLst>
              <a:ext uri="{FF2B5EF4-FFF2-40B4-BE49-F238E27FC236}">
                <a16:creationId xmlns:a16="http://schemas.microsoft.com/office/drawing/2014/main" id="{34B2E9D3-5743-447C-85F0-D208AF8E912D}"/>
              </a:ext>
            </a:extLst>
          </p:cNvPr>
          <p:cNvSpPr/>
          <p:nvPr/>
        </p:nvSpPr>
        <p:spPr>
          <a:xfrm>
            <a:off x="-269961" y="2124022"/>
            <a:ext cx="5666268" cy="3495676"/>
          </a:xfrm>
          <a:prstGeom prst="cloudCallout">
            <a:avLst>
              <a:gd name="adj1" fmla="val 51909"/>
              <a:gd name="adj2" fmla="val 9247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ja-JP" altLang="en-US" sz="4800" b="1" dirty="0">
                <a:ln>
                  <a:solidFill>
                    <a:schemeClr val="accent2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+mn-ea"/>
              </a:rPr>
              <a:t>相談したら、</a:t>
            </a:r>
            <a:endParaRPr lang="en-US" altLang="ja-JP" sz="4000" b="1" dirty="0">
              <a:ln>
                <a:solidFill>
                  <a:schemeClr val="accent2"/>
                </a:solidFill>
              </a:ln>
              <a:solidFill>
                <a:schemeClr val="accent2">
                  <a:lumMod val="75000"/>
                </a:schemeClr>
              </a:solidFill>
              <a:latin typeface="+mn-ea"/>
            </a:endParaRPr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BD62083E-9CDE-4B7A-B424-BD36F4CD53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725" y="2646363"/>
            <a:ext cx="4152900" cy="415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雲形吹き出し 3">
            <a:extLst>
              <a:ext uri="{FF2B5EF4-FFF2-40B4-BE49-F238E27FC236}">
                <a16:creationId xmlns:a16="http://schemas.microsoft.com/office/drawing/2014/main" id="{18E69F05-6A2E-45A4-AEAB-75347595A05A}"/>
              </a:ext>
            </a:extLst>
          </p:cNvPr>
          <p:cNvSpPr/>
          <p:nvPr/>
        </p:nvSpPr>
        <p:spPr>
          <a:xfrm>
            <a:off x="-423806" y="1556792"/>
            <a:ext cx="5847503" cy="5535783"/>
          </a:xfrm>
          <a:prstGeom prst="cloudCallout">
            <a:avLst>
              <a:gd name="adj1" fmla="val 54801"/>
              <a:gd name="adj2" fmla="val -2215"/>
            </a:avLst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4400" dirty="0">
                <a:ln w="25400">
                  <a:solidFill>
                    <a:schemeClr val="accent2"/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解決できて、</a:t>
            </a:r>
            <a:endParaRPr lang="en-US" altLang="ja-JP" sz="4400" dirty="0">
              <a:ln w="25400">
                <a:solidFill>
                  <a:schemeClr val="accent2"/>
                </a:solidFill>
              </a:ln>
              <a:solidFill>
                <a:schemeClr val="accent2">
                  <a:lumMod val="60000"/>
                  <a:lumOff val="40000"/>
                </a:schemeClr>
              </a:solidFill>
              <a:latin typeface="ＤＦ特太ゴシック体" panose="020B0509000000000000" pitchFamily="49" charset="-128"/>
              <a:ea typeface="ＤＦ特太ゴシック体" panose="020B0509000000000000" pitchFamily="49" charset="-128"/>
            </a:endParaRPr>
          </a:p>
          <a:p>
            <a:pPr algn="ctr">
              <a:defRPr/>
            </a:pPr>
            <a:r>
              <a:rPr lang="ja-JP" altLang="en-US" sz="4400" dirty="0">
                <a:ln w="25400">
                  <a:solidFill>
                    <a:schemeClr val="accent2"/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気持ちが</a:t>
            </a:r>
            <a:endParaRPr lang="en-US" altLang="ja-JP" sz="4400" dirty="0">
              <a:ln w="25400">
                <a:solidFill>
                  <a:schemeClr val="accent2"/>
                </a:solidFill>
              </a:ln>
              <a:solidFill>
                <a:schemeClr val="accent2">
                  <a:lumMod val="60000"/>
                  <a:lumOff val="40000"/>
                </a:schemeClr>
              </a:solidFill>
              <a:latin typeface="ＤＦ特太ゴシック体" panose="020B0509000000000000" pitchFamily="49" charset="-128"/>
              <a:ea typeface="ＤＦ特太ゴシック体" panose="020B0509000000000000" pitchFamily="49" charset="-128"/>
            </a:endParaRPr>
          </a:p>
          <a:p>
            <a:pPr algn="ctr">
              <a:defRPr/>
            </a:pPr>
            <a:r>
              <a:rPr lang="ja-JP" altLang="en-US" sz="4400" dirty="0">
                <a:ln w="25400">
                  <a:solidFill>
                    <a:schemeClr val="accent2"/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楽になった！</a:t>
            </a:r>
            <a:endParaRPr lang="en-US" altLang="ja-JP" sz="4400" dirty="0">
              <a:ln w="25400">
                <a:solidFill>
                  <a:schemeClr val="accent2"/>
                </a:solidFill>
              </a:ln>
              <a:solidFill>
                <a:schemeClr val="accent2">
                  <a:lumMod val="60000"/>
                  <a:lumOff val="40000"/>
                </a:schemeClr>
              </a:solidFill>
              <a:latin typeface="ＤＦ特太ゴシック体" panose="020B0509000000000000" pitchFamily="49" charset="-128"/>
              <a:ea typeface="ＤＦ特太ゴシック体" panose="020B0509000000000000" pitchFamily="49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4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44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3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44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4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6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5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39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図 21">
            <a:extLst>
              <a:ext uri="{FF2B5EF4-FFF2-40B4-BE49-F238E27FC236}">
                <a16:creationId xmlns:a16="http://schemas.microsoft.com/office/drawing/2014/main" id="{C0BD1DE3-AC76-4E1F-B3CF-85CD867606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038" y="1375219"/>
            <a:ext cx="9126537" cy="511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スライド番号プレースホルダー 1">
            <a:extLst>
              <a:ext uri="{FF2B5EF4-FFF2-40B4-BE49-F238E27FC236}">
                <a16:creationId xmlns:a16="http://schemas.microsoft.com/office/drawing/2014/main" id="{0E051B14-878D-4BBC-9754-F873955DCE4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fld id="{3A180BD9-B88D-462B-81CD-33551D635122}" type="slidenum">
              <a:rPr lang="en-US" altLang="ja-JP" sz="2000"/>
              <a:pPr/>
              <a:t>3</a:t>
            </a:fld>
            <a:endParaRPr lang="en-US" altLang="ja-JP" sz="2000"/>
          </a:p>
        </p:txBody>
      </p:sp>
      <p:sp>
        <p:nvSpPr>
          <p:cNvPr id="8196" name="Text Box 5">
            <a:extLst>
              <a:ext uri="{FF2B5EF4-FFF2-40B4-BE49-F238E27FC236}">
                <a16:creationId xmlns:a16="http://schemas.microsoft.com/office/drawing/2014/main" id="{9AE638F5-6540-4CC4-8BF9-455E5684B1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1825" y="182563"/>
            <a:ext cx="5340350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/>
            <a:r>
              <a:rPr lang="ja-JP" altLang="en-US" sz="4400" b="1">
                <a:solidFill>
                  <a:schemeClr val="tx2"/>
                </a:solidFill>
                <a:latin typeface="Arial Narrow" panose="020B0606020202030204" pitchFamily="34" charset="0"/>
              </a:rPr>
              <a:t>教室を見渡すと・・・</a:t>
            </a: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B8D13E82-DC5C-4446-8428-04AC50191A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7038" y="2133600"/>
            <a:ext cx="3305175" cy="330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8C02A61A-5605-485B-A1C9-159887B7CF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76563" y="2332038"/>
            <a:ext cx="2844800" cy="294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4EBFA808-2D10-473A-866D-32F3F2B576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5913" y="3235325"/>
            <a:ext cx="3302000" cy="330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26594B53-AEB2-40EC-BEF4-BAEB20BD27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5963" y="2239963"/>
            <a:ext cx="3492500" cy="349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1" name="図 16">
            <a:extLst>
              <a:ext uri="{FF2B5EF4-FFF2-40B4-BE49-F238E27FC236}">
                <a16:creationId xmlns:a16="http://schemas.microsoft.com/office/drawing/2014/main" id="{B66670D2-536E-4B9F-8DF7-351D37A6E9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6375" y="1682750"/>
            <a:ext cx="26670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8F008557-8BBF-4886-8F79-B9C5B6F854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19063" y="2441575"/>
            <a:ext cx="3300413" cy="329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11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11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0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2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9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9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8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100"/>
                            </p:stCondLst>
                            <p:childTnLst>
                              <p:par>
                                <p:cTn id="14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100"/>
                            </p:stCondLst>
                            <p:childTnLst>
                              <p:par>
                                <p:cTn id="19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3100"/>
                            </p:stCondLst>
                            <p:childTnLst>
                              <p:par>
                                <p:cTn id="24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21">
            <a:extLst>
              <a:ext uri="{FF2B5EF4-FFF2-40B4-BE49-F238E27FC236}">
                <a16:creationId xmlns:a16="http://schemas.microsoft.com/office/drawing/2014/main" id="{1723DB20-ADDD-4FC9-8CAB-8090A0AA58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038" y="1375219"/>
            <a:ext cx="9126537" cy="511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8" name="スライド番号プレースホルダー 1">
            <a:extLst>
              <a:ext uri="{FF2B5EF4-FFF2-40B4-BE49-F238E27FC236}">
                <a16:creationId xmlns:a16="http://schemas.microsoft.com/office/drawing/2014/main" id="{23E1FE34-EFFC-474D-9DCE-58C2D6D3379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/>
        <p:txBody>
          <a:bodyPr/>
          <a:lstStyle>
            <a:lvl1pPr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685800" indent="-263525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054100" indent="-20955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476375" indent="-20955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1898650" indent="-20955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355850" indent="-2095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813050" indent="-2095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270250" indent="-2095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727450" indent="-2095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fld id="{E0C35F95-9F7C-45C8-89EB-F94C27D53127}" type="slidenum">
              <a:rPr lang="en-US" altLang="ja-JP" sz="1800"/>
              <a:pPr/>
              <a:t>4</a:t>
            </a:fld>
            <a:endParaRPr lang="en-US" altLang="ja-JP" sz="1800"/>
          </a:p>
        </p:txBody>
      </p:sp>
      <p:sp>
        <p:nvSpPr>
          <p:cNvPr id="14339" name="Text Box 5">
            <a:extLst>
              <a:ext uri="{FF2B5EF4-FFF2-40B4-BE49-F238E27FC236}">
                <a16:creationId xmlns:a16="http://schemas.microsoft.com/office/drawing/2014/main" id="{DDC27E7C-A85E-4376-9306-577CF0CAC3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0450" y="207963"/>
            <a:ext cx="7023100" cy="71755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defRPr/>
            </a:pPr>
            <a:r>
              <a:rPr lang="ja-JP" altLang="en-US" sz="4062" b="1" dirty="0">
                <a:solidFill>
                  <a:schemeClr val="tx2"/>
                </a:solidFill>
                <a:latin typeface="Arial Narrow" panose="020B0606020202030204" pitchFamily="34" charset="0"/>
              </a:rPr>
              <a:t>あれ？どうしたのかな？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195C5F3-6491-4CC5-A64B-9C49E6BD5F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1650" y="2165350"/>
            <a:ext cx="5297488" cy="28194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defRPr/>
            </a:pPr>
            <a:r>
              <a:rPr lang="ja-JP" altLang="en-US" sz="4431" dirty="0"/>
              <a:t>○一人でいる</a:t>
            </a:r>
          </a:p>
          <a:p>
            <a:pPr>
              <a:defRPr/>
            </a:pPr>
            <a:r>
              <a:rPr lang="ja-JP" altLang="en-US" sz="4431" dirty="0"/>
              <a:t>○元気がない</a:t>
            </a:r>
            <a:endParaRPr lang="en-US" altLang="ja-JP" sz="4431" dirty="0"/>
          </a:p>
          <a:p>
            <a:pPr>
              <a:defRPr/>
            </a:pPr>
            <a:r>
              <a:rPr lang="ja-JP" altLang="en-US" sz="4431" dirty="0"/>
              <a:t>○暗い顔をしている</a:t>
            </a:r>
            <a:endParaRPr lang="en-US" altLang="ja-JP" sz="4431" dirty="0"/>
          </a:p>
          <a:p>
            <a:pPr>
              <a:defRPr/>
            </a:pPr>
            <a:r>
              <a:rPr lang="ja-JP" altLang="en-US" sz="4431" dirty="0"/>
              <a:t>○涙ぐんでいる</a:t>
            </a:r>
            <a:endParaRPr lang="en-US" altLang="ja-JP" sz="4431" dirty="0"/>
          </a:p>
        </p:txBody>
      </p:sp>
      <p:pic>
        <p:nvPicPr>
          <p:cNvPr id="10246" name="図 16">
            <a:extLst>
              <a:ext uri="{FF2B5EF4-FFF2-40B4-BE49-F238E27FC236}">
                <a16:creationId xmlns:a16="http://schemas.microsoft.com/office/drawing/2014/main" id="{452D6CB2-BFD2-448C-B832-FACD82A797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6375" y="1684338"/>
            <a:ext cx="26670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21">
            <a:extLst>
              <a:ext uri="{FF2B5EF4-FFF2-40B4-BE49-F238E27FC236}">
                <a16:creationId xmlns:a16="http://schemas.microsoft.com/office/drawing/2014/main" id="{67E62A06-B20F-4295-A403-EAEB5BC815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038" y="1375219"/>
            <a:ext cx="9126537" cy="511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6" name="スライド番号プレースホルダー 1">
            <a:extLst>
              <a:ext uri="{FF2B5EF4-FFF2-40B4-BE49-F238E27FC236}">
                <a16:creationId xmlns:a16="http://schemas.microsoft.com/office/drawing/2014/main" id="{B0D93DB9-2916-4825-8887-21550AAAA29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/>
        <p:txBody>
          <a:bodyPr/>
          <a:lstStyle>
            <a:lvl1pPr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685800" indent="-263525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054100" indent="-20955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476375" indent="-20955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1898650" indent="-20955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355850" indent="-2095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813050" indent="-2095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270250" indent="-2095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727450" indent="-2095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fld id="{4CCF3BF4-4439-4B32-8E11-86ED47736A9C}" type="slidenum">
              <a:rPr lang="en-US" altLang="ja-JP" sz="1800"/>
              <a:pPr/>
              <a:t>5</a:t>
            </a:fld>
            <a:endParaRPr lang="en-US" altLang="ja-JP" sz="1800"/>
          </a:p>
        </p:txBody>
      </p:sp>
      <p:sp>
        <p:nvSpPr>
          <p:cNvPr id="5" name="Text Box 5">
            <a:extLst>
              <a:ext uri="{FF2B5EF4-FFF2-40B4-BE49-F238E27FC236}">
                <a16:creationId xmlns:a16="http://schemas.microsoft.com/office/drawing/2014/main" id="{F14178CF-A8FE-43B7-B847-A39B9BDBA9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46275" y="215900"/>
            <a:ext cx="5251450" cy="71755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defRPr/>
            </a:pPr>
            <a:r>
              <a:rPr lang="ja-JP" altLang="en-US" sz="4062" b="1" dirty="0">
                <a:solidFill>
                  <a:schemeClr val="tx2"/>
                </a:solidFill>
                <a:latin typeface="Arial Narrow" panose="020B0606020202030204" pitchFamily="34" charset="0"/>
              </a:rPr>
              <a:t>こんな人がいたら・・・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F876FD61-E742-49A2-B74F-964741242A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68550" y="3783013"/>
            <a:ext cx="4016375" cy="413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4D2CAC6B-F308-4654-BC6E-1261437E21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24538" y="3965575"/>
            <a:ext cx="3760787" cy="3760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図 16">
            <a:extLst>
              <a:ext uri="{FF2B5EF4-FFF2-40B4-BE49-F238E27FC236}">
                <a16:creationId xmlns:a16="http://schemas.microsoft.com/office/drawing/2014/main" id="{D34585B2-F12C-468C-8EF0-5ACA2D453F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6375" y="1684338"/>
            <a:ext cx="26670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03F96FA2-04FA-4F4B-9A16-79F677B204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38150" y="3927475"/>
            <a:ext cx="3956050" cy="395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図 18">
            <a:extLst>
              <a:ext uri="{FF2B5EF4-FFF2-40B4-BE49-F238E27FC236}">
                <a16:creationId xmlns:a16="http://schemas.microsoft.com/office/drawing/2014/main" id="{E4322BCB-E642-45CA-BEB8-2448E5C60C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57863" y="3835400"/>
            <a:ext cx="1033462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図 23">
            <a:extLst>
              <a:ext uri="{FF2B5EF4-FFF2-40B4-BE49-F238E27FC236}">
                <a16:creationId xmlns:a16="http://schemas.microsoft.com/office/drawing/2014/main" id="{B24A84B3-C300-488E-A440-33CECA9B52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19388" y="3781425"/>
            <a:ext cx="1031875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図 24">
            <a:extLst>
              <a:ext uri="{FF2B5EF4-FFF2-40B4-BE49-F238E27FC236}">
                <a16:creationId xmlns:a16="http://schemas.microsoft.com/office/drawing/2014/main" id="{ECDB1B38-37B7-4CFC-BD03-845264B93D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42875" y="4037013"/>
            <a:ext cx="1008063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2" presetClass="entr" presetSubtype="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図 14">
            <a:extLst>
              <a:ext uri="{FF2B5EF4-FFF2-40B4-BE49-F238E27FC236}">
                <a16:creationId xmlns:a16="http://schemas.microsoft.com/office/drawing/2014/main" id="{246CBB4C-5137-4F47-A934-5F418A9FF9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24538" y="3976688"/>
            <a:ext cx="3760787" cy="376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B01512E5-41C4-4B3C-A827-A6164FC4FA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74900" y="3783013"/>
            <a:ext cx="3995738" cy="411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図 10">
            <a:extLst>
              <a:ext uri="{FF2B5EF4-FFF2-40B4-BE49-F238E27FC236}">
                <a16:creationId xmlns:a16="http://schemas.microsoft.com/office/drawing/2014/main" id="{BAA1B76A-CDEA-443D-8E7D-108E4D0DEE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89188" y="3794125"/>
            <a:ext cx="3965575" cy="408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図 12">
            <a:extLst>
              <a:ext uri="{FF2B5EF4-FFF2-40B4-BE49-F238E27FC236}">
                <a16:creationId xmlns:a16="http://schemas.microsoft.com/office/drawing/2014/main" id="{AEBAAEDB-DE6F-4052-A7B5-9286276385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22950" y="3976688"/>
            <a:ext cx="3762375" cy="376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スライド番号プレースホルダー 1">
            <a:extLst>
              <a:ext uri="{FF2B5EF4-FFF2-40B4-BE49-F238E27FC236}">
                <a16:creationId xmlns:a16="http://schemas.microsoft.com/office/drawing/2014/main" id="{C495AA99-3E2D-444C-9E40-2D0C75C579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685800" indent="-263525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054100" indent="-20955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476375" indent="-20955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1898650" indent="-20955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355850" indent="-2095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813050" indent="-2095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270250" indent="-2095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727450" indent="-2095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fld id="{903AEA91-B7D3-4844-81F5-7F2ACDAE2174}" type="slidenum">
              <a:rPr lang="en-US" altLang="ja-JP" sz="1800"/>
              <a:pPr/>
              <a:t>6</a:t>
            </a:fld>
            <a:endParaRPr lang="en-US" altLang="ja-JP" sz="1800"/>
          </a:p>
        </p:txBody>
      </p:sp>
      <p:sp>
        <p:nvSpPr>
          <p:cNvPr id="9218" name="Rectangle 2050">
            <a:extLst>
              <a:ext uri="{FF2B5EF4-FFF2-40B4-BE49-F238E27FC236}">
                <a16:creationId xmlns:a16="http://schemas.microsoft.com/office/drawing/2014/main" id="{5B153879-C07B-40DD-9755-A801DCBEC5D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00113" y="238125"/>
            <a:ext cx="7507287" cy="171291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ja-JP" altLang="en-US" sz="4985" b="1" dirty="0">
                <a:solidFill>
                  <a:srgbClr val="00B050"/>
                </a:solidFill>
                <a:latin typeface="+mn-ea"/>
                <a:ea typeface="+mn-ea"/>
              </a:rPr>
              <a:t>「あれ？どうしたのかな？」</a:t>
            </a:r>
            <a:r>
              <a:rPr lang="en-US" altLang="ja-JP" sz="4985" b="1" dirty="0">
                <a:solidFill>
                  <a:srgbClr val="00B050"/>
                </a:solidFill>
                <a:latin typeface="+mn-ea"/>
                <a:ea typeface="+mn-ea"/>
              </a:rPr>
              <a:t/>
            </a:r>
            <a:br>
              <a:rPr lang="en-US" altLang="ja-JP" sz="4985" b="1" dirty="0">
                <a:solidFill>
                  <a:srgbClr val="00B050"/>
                </a:solidFill>
                <a:latin typeface="+mn-ea"/>
                <a:ea typeface="+mn-ea"/>
              </a:rPr>
            </a:br>
            <a:r>
              <a:rPr lang="ja-JP" altLang="en-US" sz="4985" b="1" dirty="0">
                <a:solidFill>
                  <a:srgbClr val="00B050"/>
                </a:solidFill>
                <a:latin typeface="+mn-ea"/>
                <a:ea typeface="+mn-ea"/>
              </a:rPr>
              <a:t>　　　　　　　と、思ったら・・・</a:t>
            </a:r>
          </a:p>
        </p:txBody>
      </p:sp>
      <p:sp>
        <p:nvSpPr>
          <p:cNvPr id="30" name="吹き出し: 角を丸めた四角形 29">
            <a:extLst>
              <a:ext uri="{FF2B5EF4-FFF2-40B4-BE49-F238E27FC236}">
                <a16:creationId xmlns:a16="http://schemas.microsoft.com/office/drawing/2014/main" id="{FC12B787-D912-44B0-B4DC-D611E79BD84E}"/>
              </a:ext>
            </a:extLst>
          </p:cNvPr>
          <p:cNvSpPr/>
          <p:nvPr/>
        </p:nvSpPr>
        <p:spPr>
          <a:xfrm>
            <a:off x="1789113" y="2058988"/>
            <a:ext cx="3563937" cy="776287"/>
          </a:xfrm>
          <a:prstGeom prst="wedgeRoundRectCallout">
            <a:avLst>
              <a:gd name="adj1" fmla="val 75498"/>
              <a:gd name="adj2" fmla="val 294684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ja-JP" altLang="en-US" sz="3323" dirty="0">
                <a:solidFill>
                  <a:schemeClr val="tx1"/>
                </a:solidFill>
              </a:rPr>
              <a:t>先生に相談する？</a:t>
            </a:r>
          </a:p>
        </p:txBody>
      </p:sp>
      <p:sp>
        <p:nvSpPr>
          <p:cNvPr id="23" name="吹き出し: 円形 22">
            <a:extLst>
              <a:ext uri="{FF2B5EF4-FFF2-40B4-BE49-F238E27FC236}">
                <a16:creationId xmlns:a16="http://schemas.microsoft.com/office/drawing/2014/main" id="{DF4B7ABA-0EBD-4D83-B4C0-95837881A0B4}"/>
              </a:ext>
            </a:extLst>
          </p:cNvPr>
          <p:cNvSpPr/>
          <p:nvPr/>
        </p:nvSpPr>
        <p:spPr>
          <a:xfrm>
            <a:off x="5353050" y="2108200"/>
            <a:ext cx="3708400" cy="1878013"/>
          </a:xfrm>
          <a:prstGeom prst="wedgeEllipseCallout">
            <a:avLst>
              <a:gd name="adj1" fmla="val -21742"/>
              <a:gd name="adj2" fmla="val 79560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3600" dirty="0">
                <a:solidFill>
                  <a:schemeClr val="tx1"/>
                </a:solidFill>
              </a:rPr>
              <a:t>みんななら、</a:t>
            </a:r>
            <a:endParaRPr lang="en-US" altLang="ja-JP" sz="360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ja-JP" altLang="en-US" sz="3600" dirty="0">
                <a:solidFill>
                  <a:schemeClr val="tx1"/>
                </a:solidFill>
              </a:rPr>
              <a:t>どうする？</a:t>
            </a:r>
            <a:endParaRPr lang="en-US" altLang="ja-JP" sz="3600" dirty="0">
              <a:solidFill>
                <a:schemeClr val="tx1"/>
              </a:solidFill>
            </a:endParaRPr>
          </a:p>
        </p:txBody>
      </p:sp>
      <p:pic>
        <p:nvPicPr>
          <p:cNvPr id="16" name="図 15">
            <a:extLst>
              <a:ext uri="{FF2B5EF4-FFF2-40B4-BE49-F238E27FC236}">
                <a16:creationId xmlns:a16="http://schemas.microsoft.com/office/drawing/2014/main" id="{6F468CAE-B3DD-45D1-BA77-3557D46A73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38150" y="3927475"/>
            <a:ext cx="3956050" cy="395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吹き出し: 角を丸めた四角形 19">
            <a:extLst>
              <a:ext uri="{FF2B5EF4-FFF2-40B4-BE49-F238E27FC236}">
                <a16:creationId xmlns:a16="http://schemas.microsoft.com/office/drawing/2014/main" id="{C50F010C-DE74-4FBC-9FB1-3ACE4D19EBA6}"/>
              </a:ext>
            </a:extLst>
          </p:cNvPr>
          <p:cNvSpPr/>
          <p:nvPr/>
        </p:nvSpPr>
        <p:spPr>
          <a:xfrm>
            <a:off x="1187450" y="2870200"/>
            <a:ext cx="2757488" cy="747713"/>
          </a:xfrm>
          <a:prstGeom prst="wedgeRoundRectCallout">
            <a:avLst>
              <a:gd name="adj1" fmla="val 50740"/>
              <a:gd name="adj2" fmla="val 190739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ja-JP" altLang="en-US" sz="3323" dirty="0">
                <a:solidFill>
                  <a:schemeClr val="tx1"/>
                </a:solidFill>
              </a:rPr>
              <a:t>声をかける？</a:t>
            </a:r>
          </a:p>
        </p:txBody>
      </p:sp>
      <p:pic>
        <p:nvPicPr>
          <p:cNvPr id="19" name="図 18">
            <a:extLst>
              <a:ext uri="{FF2B5EF4-FFF2-40B4-BE49-F238E27FC236}">
                <a16:creationId xmlns:a16="http://schemas.microsoft.com/office/drawing/2014/main" id="{9FE07DB6-898F-48C9-9D1C-7535A64802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30213" y="3938588"/>
            <a:ext cx="3956051" cy="395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吹き出し: 角を丸めた四角形 28">
            <a:extLst>
              <a:ext uri="{FF2B5EF4-FFF2-40B4-BE49-F238E27FC236}">
                <a16:creationId xmlns:a16="http://schemas.microsoft.com/office/drawing/2014/main" id="{D3ADC91B-56C5-4807-BAD1-AD3B0273451C}"/>
              </a:ext>
            </a:extLst>
          </p:cNvPr>
          <p:cNvSpPr/>
          <p:nvPr/>
        </p:nvSpPr>
        <p:spPr>
          <a:xfrm>
            <a:off x="41275" y="3673475"/>
            <a:ext cx="3306763" cy="846138"/>
          </a:xfrm>
          <a:prstGeom prst="wedgeRoundRectCallout">
            <a:avLst>
              <a:gd name="adj1" fmla="val 30991"/>
              <a:gd name="adj2" fmla="val 131294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ja-JP" altLang="en-US" sz="3323" dirty="0">
                <a:solidFill>
                  <a:schemeClr val="tx1"/>
                </a:solidFill>
              </a:rPr>
              <a:t>そっと、見守る？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23" grpId="0" animBg="1"/>
      <p:bldP spid="20" grpId="0" animBg="1"/>
      <p:bldP spid="2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21">
            <a:extLst>
              <a:ext uri="{FF2B5EF4-FFF2-40B4-BE49-F238E27FC236}">
                <a16:creationId xmlns:a16="http://schemas.microsoft.com/office/drawing/2014/main" id="{34536D2A-69ED-4A88-BA1C-15E1DDB44C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038" y="1375219"/>
            <a:ext cx="9126537" cy="511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6" name="スライド番号プレースホルダー 1">
            <a:extLst>
              <a:ext uri="{FF2B5EF4-FFF2-40B4-BE49-F238E27FC236}">
                <a16:creationId xmlns:a16="http://schemas.microsoft.com/office/drawing/2014/main" id="{90208B0B-2811-433D-8500-D0448565068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/>
        <p:txBody>
          <a:bodyPr/>
          <a:lstStyle>
            <a:lvl1pPr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685800" indent="-263525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054100" indent="-20955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476375" indent="-20955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1898650" indent="-20955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355850" indent="-2095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813050" indent="-2095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270250" indent="-2095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727450" indent="-2095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fld id="{E53F3AF5-8F34-416D-BF22-CC1059CB5BAC}" type="slidenum">
              <a:rPr lang="en-US" altLang="ja-JP" sz="1800"/>
              <a:pPr/>
              <a:t>7</a:t>
            </a:fld>
            <a:endParaRPr lang="en-US" altLang="ja-JP" sz="1800"/>
          </a:p>
        </p:txBody>
      </p:sp>
      <p:pic>
        <p:nvPicPr>
          <p:cNvPr id="15364" name="図 16">
            <a:extLst>
              <a:ext uri="{FF2B5EF4-FFF2-40B4-BE49-F238E27FC236}">
                <a16:creationId xmlns:a16="http://schemas.microsoft.com/office/drawing/2014/main" id="{FFEEDE27-2D5B-460C-AF5B-3F68085C1B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6375" y="1684338"/>
            <a:ext cx="26670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2050">
            <a:extLst>
              <a:ext uri="{FF2B5EF4-FFF2-40B4-BE49-F238E27FC236}">
                <a16:creationId xmlns:a16="http://schemas.microsoft.com/office/drawing/2014/main" id="{F42A94E8-18A0-44D9-AA8A-AF3CEC866CB3}"/>
              </a:ext>
            </a:extLst>
          </p:cNvPr>
          <p:cNvSpPr txBox="1">
            <a:spLocks noChangeArrowheads="1"/>
          </p:cNvSpPr>
          <p:nvPr/>
        </p:nvSpPr>
        <p:spPr>
          <a:xfrm>
            <a:off x="1331913" y="225425"/>
            <a:ext cx="6480175" cy="858838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ja-JP" altLang="en-US" sz="4985" b="1" dirty="0">
                <a:solidFill>
                  <a:srgbClr val="00B050"/>
                </a:solidFill>
                <a:latin typeface="+mn-ea"/>
                <a:ea typeface="+mn-ea"/>
              </a:rPr>
              <a:t>先生に伝えることもある</a:t>
            </a:r>
            <a:endParaRPr lang="en-US" altLang="ja-JP" sz="4985" b="1" dirty="0">
              <a:solidFill>
                <a:srgbClr val="00B050"/>
              </a:solidFill>
              <a:latin typeface="+mn-ea"/>
              <a:ea typeface="+mn-ea"/>
            </a:endParaRPr>
          </a:p>
        </p:txBody>
      </p:sp>
      <p:pic>
        <p:nvPicPr>
          <p:cNvPr id="13" name="図 10">
            <a:extLst>
              <a:ext uri="{FF2B5EF4-FFF2-40B4-BE49-F238E27FC236}">
                <a16:creationId xmlns:a16="http://schemas.microsoft.com/office/drawing/2014/main" id="{26005135-643A-47F0-A3B3-7DF519A744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90775" y="3808413"/>
            <a:ext cx="3965575" cy="408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図 12">
            <a:extLst>
              <a:ext uri="{FF2B5EF4-FFF2-40B4-BE49-F238E27FC236}">
                <a16:creationId xmlns:a16="http://schemas.microsoft.com/office/drawing/2014/main" id="{9ABA1DAE-C5D0-4BE6-8EF1-419588DEF8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21363" y="3978275"/>
            <a:ext cx="3762375" cy="376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3348BB7E-F322-4156-B661-50BCA1CB0D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31800" y="3938588"/>
            <a:ext cx="3956050" cy="395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図 12">
            <a:extLst>
              <a:ext uri="{FF2B5EF4-FFF2-40B4-BE49-F238E27FC236}">
                <a16:creationId xmlns:a16="http://schemas.microsoft.com/office/drawing/2014/main" id="{F3290832-5CDA-4F83-8062-08D34F1133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75000" y="3925888"/>
            <a:ext cx="3762375" cy="376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吹き出し: 円形 7">
            <a:extLst>
              <a:ext uri="{FF2B5EF4-FFF2-40B4-BE49-F238E27FC236}">
                <a16:creationId xmlns:a16="http://schemas.microsoft.com/office/drawing/2014/main" id="{0CB7AD2B-CB2E-4542-A0F4-FF293513C6D9}"/>
              </a:ext>
            </a:extLst>
          </p:cNvPr>
          <p:cNvSpPr/>
          <p:nvPr/>
        </p:nvSpPr>
        <p:spPr>
          <a:xfrm>
            <a:off x="2266950" y="1562100"/>
            <a:ext cx="6481763" cy="1830388"/>
          </a:xfrm>
          <a:prstGeom prst="wedgeEllipseCallout">
            <a:avLst>
              <a:gd name="adj1" fmla="val 457"/>
              <a:gd name="adj2" fmla="val 93998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dirty="0">
                <a:solidFill>
                  <a:schemeClr val="tx1"/>
                </a:solidFill>
              </a:rPr>
              <a:t>○○くん、</a:t>
            </a:r>
            <a:endParaRPr lang="en-US" altLang="ja-JP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ja-JP" altLang="en-US" dirty="0">
                <a:solidFill>
                  <a:schemeClr val="tx1"/>
                </a:solidFill>
              </a:rPr>
              <a:t>元気がないんですけど、</a:t>
            </a:r>
            <a:endParaRPr lang="en-US" altLang="ja-JP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ja-JP" altLang="en-US" dirty="0">
                <a:solidFill>
                  <a:schemeClr val="tx1"/>
                </a:solidFill>
              </a:rPr>
              <a:t>先生、何か知っていますか？</a:t>
            </a:r>
            <a:endParaRPr lang="en-US" altLang="ja-JP" dirty="0">
              <a:solidFill>
                <a:schemeClr val="tx1"/>
              </a:solidFill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1E6F98C0-FA48-4174-A26D-A27018E1FE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41975" y="3500438"/>
            <a:ext cx="4057650" cy="405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B66BC26B-F0E6-4663-8AAD-A5814B5EE6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8363" y="3460750"/>
            <a:ext cx="790575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1.85185E-6 L -0.25 1.85185E-6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4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図 9">
            <a:extLst>
              <a:ext uri="{FF2B5EF4-FFF2-40B4-BE49-F238E27FC236}">
                <a16:creationId xmlns:a16="http://schemas.microsoft.com/office/drawing/2014/main" id="{B071C23E-2382-4179-92B1-7B1F3BF41A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67263" y="2349500"/>
            <a:ext cx="2951162" cy="295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スライド番号プレースホルダー 1">
            <a:extLst>
              <a:ext uri="{FF2B5EF4-FFF2-40B4-BE49-F238E27FC236}">
                <a16:creationId xmlns:a16="http://schemas.microsoft.com/office/drawing/2014/main" id="{C92791B4-2B53-43FA-8723-17813E7267A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fld id="{15F17B80-8A03-45F7-8ED9-D0F1B31A8EFD}" type="slidenum">
              <a:rPr lang="en-US" altLang="ja-JP" sz="2000"/>
              <a:pPr/>
              <a:t>8</a:t>
            </a:fld>
            <a:endParaRPr lang="en-US" altLang="ja-JP" sz="2000"/>
          </a:p>
        </p:txBody>
      </p:sp>
      <p:sp>
        <p:nvSpPr>
          <p:cNvPr id="3" name="Rectangle 2050">
            <a:extLst>
              <a:ext uri="{FF2B5EF4-FFF2-40B4-BE49-F238E27FC236}">
                <a16:creationId xmlns:a16="http://schemas.microsoft.com/office/drawing/2014/main" id="{5C2222DB-E942-4821-8A79-9C0AC72FBE7A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300038"/>
            <a:ext cx="8280400" cy="860425"/>
          </a:xfrm>
          <a:prstGeom prst="rect">
            <a:avLst/>
          </a:prstGeom>
          <a:solidFill>
            <a:schemeClr val="bg1"/>
          </a:solidFill>
        </p:spPr>
        <p:txBody>
          <a:bodyPr>
            <a:normAutofit fontScale="92500"/>
          </a:bodyPr>
          <a:lstStyle>
            <a:lvl1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ja-JP" altLang="en-US" sz="4985" b="1" dirty="0">
                <a:solidFill>
                  <a:srgbClr val="00B050"/>
                </a:solidFill>
                <a:latin typeface="+mn-ea"/>
                <a:ea typeface="+mn-ea"/>
              </a:rPr>
              <a:t>伝えると、言いふらすのは違う！</a:t>
            </a:r>
            <a:endParaRPr lang="en-US" altLang="ja-JP" sz="4985" b="1" dirty="0">
              <a:solidFill>
                <a:srgbClr val="00B050"/>
              </a:solidFill>
              <a:latin typeface="+mn-ea"/>
              <a:ea typeface="+mn-ea"/>
            </a:endParaRPr>
          </a:p>
        </p:txBody>
      </p:sp>
      <p:pic>
        <p:nvPicPr>
          <p:cNvPr id="16389" name="図 6">
            <a:extLst>
              <a:ext uri="{FF2B5EF4-FFF2-40B4-BE49-F238E27FC236}">
                <a16:creationId xmlns:a16="http://schemas.microsoft.com/office/drawing/2014/main" id="{A4C17C11-950A-4CE2-8443-41EB80D8F7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0788" y="2238375"/>
            <a:ext cx="2951162" cy="295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図 12">
            <a:extLst>
              <a:ext uri="{FF2B5EF4-FFF2-40B4-BE49-F238E27FC236}">
                <a16:creationId xmlns:a16="http://schemas.microsoft.com/office/drawing/2014/main" id="{8AA53A90-E3C9-43C9-9818-A19FB64F8F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42913" y="2171700"/>
            <a:ext cx="3082926" cy="308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28F9C36D-3C22-44B0-93B5-18326129C2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44663" y="1974850"/>
            <a:ext cx="3324225" cy="332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円: 塗りつぶしなし 12">
            <a:extLst>
              <a:ext uri="{FF2B5EF4-FFF2-40B4-BE49-F238E27FC236}">
                <a16:creationId xmlns:a16="http://schemas.microsoft.com/office/drawing/2014/main" id="{0D56E5B3-70EB-4424-B658-37068598CE15}"/>
              </a:ext>
            </a:extLst>
          </p:cNvPr>
          <p:cNvSpPr/>
          <p:nvPr/>
        </p:nvSpPr>
        <p:spPr>
          <a:xfrm>
            <a:off x="1042988" y="2636838"/>
            <a:ext cx="2414587" cy="2414587"/>
          </a:xfrm>
          <a:prstGeom prst="donut">
            <a:avLst>
              <a:gd name="adj" fmla="val 11216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吹き出し: 角を丸めた四角形 13">
            <a:extLst>
              <a:ext uri="{FF2B5EF4-FFF2-40B4-BE49-F238E27FC236}">
                <a16:creationId xmlns:a16="http://schemas.microsoft.com/office/drawing/2014/main" id="{A41FF4B8-4AE7-4800-8C24-C0C5E8E70BCD}"/>
              </a:ext>
            </a:extLst>
          </p:cNvPr>
          <p:cNvSpPr/>
          <p:nvPr/>
        </p:nvSpPr>
        <p:spPr>
          <a:xfrm>
            <a:off x="4643438" y="1557338"/>
            <a:ext cx="4392612" cy="569912"/>
          </a:xfrm>
          <a:prstGeom prst="wedgeRoundRectCallout">
            <a:avLst>
              <a:gd name="adj1" fmla="val 23235"/>
              <a:gd name="adj2" fmla="val 150703"/>
              <a:gd name="adj3" fmla="val 16667"/>
            </a:avLst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アイツって、○○なんだぜ</a:t>
            </a: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9B6473CB-3A9F-4650-B835-B8F54D3BB947}"/>
              </a:ext>
            </a:extLst>
          </p:cNvPr>
          <p:cNvSpPr/>
          <p:nvPr/>
        </p:nvSpPr>
        <p:spPr>
          <a:xfrm>
            <a:off x="5657850" y="5511800"/>
            <a:ext cx="2790825" cy="923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ja-JP" alt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傷つける</a:t>
            </a: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86EF833F-CAE7-4610-AE2C-BDC98B5E6F74}"/>
              </a:ext>
            </a:extLst>
          </p:cNvPr>
          <p:cNvSpPr/>
          <p:nvPr/>
        </p:nvSpPr>
        <p:spPr>
          <a:xfrm>
            <a:off x="998538" y="5511800"/>
            <a:ext cx="2822575" cy="923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ja-JP" alt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思いやる</a:t>
            </a:r>
          </a:p>
        </p:txBody>
      </p:sp>
      <p:sp>
        <p:nvSpPr>
          <p:cNvPr id="16" name="吹き出し: 円形 15">
            <a:extLst>
              <a:ext uri="{FF2B5EF4-FFF2-40B4-BE49-F238E27FC236}">
                <a16:creationId xmlns:a16="http://schemas.microsoft.com/office/drawing/2014/main" id="{40D0DE4D-95F7-4752-9E4E-D870BF90C52C}"/>
              </a:ext>
            </a:extLst>
          </p:cNvPr>
          <p:cNvSpPr/>
          <p:nvPr/>
        </p:nvSpPr>
        <p:spPr>
          <a:xfrm>
            <a:off x="74613" y="1265238"/>
            <a:ext cx="4537075" cy="1154112"/>
          </a:xfrm>
          <a:prstGeom prst="wedgeEllipseCallout">
            <a:avLst>
              <a:gd name="adj1" fmla="val -12030"/>
              <a:gd name="adj2" fmla="val 93998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dirty="0">
                <a:solidFill>
                  <a:schemeClr val="tx1"/>
                </a:solidFill>
              </a:rPr>
              <a:t>○○くんが</a:t>
            </a:r>
            <a:endParaRPr lang="en-US" altLang="ja-JP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ja-JP" altLang="en-US" dirty="0">
                <a:solidFill>
                  <a:schemeClr val="tx1"/>
                </a:solidFill>
              </a:rPr>
              <a:t>元気ないんですけど</a:t>
            </a:r>
            <a:endParaRPr lang="en-US" altLang="ja-JP" dirty="0">
              <a:solidFill>
                <a:schemeClr val="tx1"/>
              </a:solidFill>
            </a:endParaRPr>
          </a:p>
        </p:txBody>
      </p:sp>
      <p:sp>
        <p:nvSpPr>
          <p:cNvPr id="4" name="乗算記号 3">
            <a:extLst>
              <a:ext uri="{FF2B5EF4-FFF2-40B4-BE49-F238E27FC236}">
                <a16:creationId xmlns:a16="http://schemas.microsoft.com/office/drawing/2014/main" id="{CAC5AEFA-7EB5-441C-BD14-CBA1FEFC1C0A}"/>
              </a:ext>
            </a:extLst>
          </p:cNvPr>
          <p:cNvSpPr/>
          <p:nvPr/>
        </p:nvSpPr>
        <p:spPr>
          <a:xfrm>
            <a:off x="5154613" y="2036763"/>
            <a:ext cx="3773487" cy="3576637"/>
          </a:xfrm>
          <a:prstGeom prst="mathMultiply">
            <a:avLst>
              <a:gd name="adj1" fmla="val 15322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" grpId="0"/>
      <p:bldP spid="15" grpId="0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図 21">
            <a:extLst>
              <a:ext uri="{FF2B5EF4-FFF2-40B4-BE49-F238E27FC236}">
                <a16:creationId xmlns:a16="http://schemas.microsoft.com/office/drawing/2014/main" id="{39A24025-673F-4610-A1D4-AB52950973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038" y="1375219"/>
            <a:ext cx="9126537" cy="511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6" name="スライド番号プレースホルダー 3">
            <a:extLst>
              <a:ext uri="{FF2B5EF4-FFF2-40B4-BE49-F238E27FC236}">
                <a16:creationId xmlns:a16="http://schemas.microsoft.com/office/drawing/2014/main" id="{F846C82C-B763-4024-83EC-E46BD48C8F3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/>
        <p:txBody>
          <a:bodyPr/>
          <a:lstStyle>
            <a:lvl1pPr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685800" indent="-263525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054100" indent="-20955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476375" indent="-20955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1898650" indent="-20955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355850" indent="-2095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813050" indent="-2095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270250" indent="-2095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727450" indent="-2095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fld id="{20449272-9B10-4550-A0F8-F6AC412890C6}" type="slidenum">
              <a:rPr lang="en-US" altLang="ja-JP" sz="1800"/>
              <a:pPr/>
              <a:t>9</a:t>
            </a:fld>
            <a:endParaRPr lang="en-US" altLang="ja-JP" sz="1800"/>
          </a:p>
        </p:txBody>
      </p:sp>
      <p:pic>
        <p:nvPicPr>
          <p:cNvPr id="16389" name="図 6">
            <a:extLst>
              <a:ext uri="{FF2B5EF4-FFF2-40B4-BE49-F238E27FC236}">
                <a16:creationId xmlns:a16="http://schemas.microsoft.com/office/drawing/2014/main" id="{782DC4E2-FED0-42F3-BDA0-34AC5A2F18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7963" y="1673225"/>
            <a:ext cx="26670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吹き出し: 角を丸めた四角形 3">
            <a:extLst>
              <a:ext uri="{FF2B5EF4-FFF2-40B4-BE49-F238E27FC236}">
                <a16:creationId xmlns:a16="http://schemas.microsoft.com/office/drawing/2014/main" id="{3741F60E-ABB2-461E-8ECF-B6B0A8CC655F}"/>
              </a:ext>
            </a:extLst>
          </p:cNvPr>
          <p:cNvSpPr/>
          <p:nvPr/>
        </p:nvSpPr>
        <p:spPr>
          <a:xfrm>
            <a:off x="4572000" y="2206625"/>
            <a:ext cx="4560888" cy="720725"/>
          </a:xfrm>
          <a:prstGeom prst="wedgeRoundRectCallout">
            <a:avLst>
              <a:gd name="adj1" fmla="val -35474"/>
              <a:gd name="adj2" fmla="val 292957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3323" dirty="0"/>
              <a:t>なんて、声をかけよう？</a:t>
            </a:r>
            <a:endParaRPr lang="en-US" altLang="ja-JP" sz="3323" dirty="0"/>
          </a:p>
        </p:txBody>
      </p:sp>
      <p:sp>
        <p:nvSpPr>
          <p:cNvPr id="5" name="思考の吹き出し: 雲形 4">
            <a:extLst>
              <a:ext uri="{FF2B5EF4-FFF2-40B4-BE49-F238E27FC236}">
                <a16:creationId xmlns:a16="http://schemas.microsoft.com/office/drawing/2014/main" id="{07641840-B385-4ED5-85FC-E43C2750FE58}"/>
              </a:ext>
            </a:extLst>
          </p:cNvPr>
          <p:cNvSpPr/>
          <p:nvPr/>
        </p:nvSpPr>
        <p:spPr>
          <a:xfrm>
            <a:off x="142875" y="1412875"/>
            <a:ext cx="4164013" cy="1019175"/>
          </a:xfrm>
          <a:prstGeom prst="cloudCallout">
            <a:avLst>
              <a:gd name="adj1" fmla="val -3512"/>
              <a:gd name="adj2" fmla="val 78433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3323" dirty="0">
                <a:latin typeface="AR P隷書体M" panose="03000600000000000000" pitchFamily="66" charset="-128"/>
                <a:ea typeface="AR P隷書体M" panose="03000600000000000000" pitchFamily="66" charset="-128"/>
              </a:rPr>
              <a:t>はーぁ ・ ・ ・</a:t>
            </a:r>
          </a:p>
        </p:txBody>
      </p:sp>
      <p:pic>
        <p:nvPicPr>
          <p:cNvPr id="12" name="図 25">
            <a:extLst>
              <a:ext uri="{FF2B5EF4-FFF2-40B4-BE49-F238E27FC236}">
                <a16:creationId xmlns:a16="http://schemas.microsoft.com/office/drawing/2014/main" id="{788DF7C5-89FB-4273-A563-1DD02BDD46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37238" y="3975100"/>
            <a:ext cx="3744912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2050">
            <a:extLst>
              <a:ext uri="{FF2B5EF4-FFF2-40B4-BE49-F238E27FC236}">
                <a16:creationId xmlns:a16="http://schemas.microsoft.com/office/drawing/2014/main" id="{CAF3D474-8FE0-491A-86B7-780DECCEE3F6}"/>
              </a:ext>
            </a:extLst>
          </p:cNvPr>
          <p:cNvSpPr txBox="1">
            <a:spLocks noChangeArrowheads="1"/>
          </p:cNvSpPr>
          <p:nvPr/>
        </p:nvSpPr>
        <p:spPr>
          <a:xfrm>
            <a:off x="1444625" y="188913"/>
            <a:ext cx="6022975" cy="858837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ja-JP" altLang="en-US" sz="4985" b="1" dirty="0">
                <a:solidFill>
                  <a:srgbClr val="00B050"/>
                </a:solidFill>
                <a:latin typeface="+mn-ea"/>
                <a:ea typeface="+mn-ea"/>
              </a:rPr>
              <a:t>声をかけることもある</a:t>
            </a:r>
            <a:endParaRPr lang="en-US" altLang="ja-JP" sz="4985" b="1" dirty="0">
              <a:solidFill>
                <a:srgbClr val="00B050"/>
              </a:solidFill>
              <a:latin typeface="+mn-ea"/>
              <a:ea typeface="+mn-ea"/>
            </a:endParaRPr>
          </a:p>
        </p:txBody>
      </p:sp>
      <p:sp>
        <p:nvSpPr>
          <p:cNvPr id="14" name="吹き出し: 円形 13">
            <a:extLst>
              <a:ext uri="{FF2B5EF4-FFF2-40B4-BE49-F238E27FC236}">
                <a16:creationId xmlns:a16="http://schemas.microsoft.com/office/drawing/2014/main" id="{D16F0C63-7491-4A3E-BE29-6C9AE5BDAD24}"/>
              </a:ext>
            </a:extLst>
          </p:cNvPr>
          <p:cNvSpPr/>
          <p:nvPr/>
        </p:nvSpPr>
        <p:spPr>
          <a:xfrm>
            <a:off x="3235325" y="2801938"/>
            <a:ext cx="5160963" cy="1041400"/>
          </a:xfrm>
          <a:prstGeom prst="wedgeEllipseCallout">
            <a:avLst>
              <a:gd name="adj1" fmla="val 10961"/>
              <a:gd name="adj2" fmla="val 115157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2585" dirty="0">
                <a:solidFill>
                  <a:schemeClr val="tx1"/>
                </a:solidFill>
              </a:rPr>
              <a:t>「気づいているよ」</a:t>
            </a:r>
            <a:endParaRPr lang="en-US" altLang="ja-JP" sz="2585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ja-JP" altLang="en-US" sz="2585" dirty="0">
                <a:solidFill>
                  <a:schemeClr val="tx1"/>
                </a:solidFill>
              </a:rPr>
              <a:t>が伝わればいいと思うよ</a:t>
            </a:r>
            <a:endParaRPr lang="en-US" altLang="ja-JP" sz="2585" dirty="0">
              <a:solidFill>
                <a:schemeClr val="tx1"/>
              </a:solidFill>
            </a:endParaRPr>
          </a:p>
        </p:txBody>
      </p:sp>
      <p:pic>
        <p:nvPicPr>
          <p:cNvPr id="29" name="図 6">
            <a:extLst>
              <a:ext uri="{FF2B5EF4-FFF2-40B4-BE49-F238E27FC236}">
                <a16:creationId xmlns:a16="http://schemas.microsoft.com/office/drawing/2014/main" id="{34029547-4E50-4869-A43C-3E88E902C8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6850" y="1668463"/>
            <a:ext cx="2668588" cy="2668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思考の吹き出し: 雲形 27">
            <a:extLst>
              <a:ext uri="{FF2B5EF4-FFF2-40B4-BE49-F238E27FC236}">
                <a16:creationId xmlns:a16="http://schemas.microsoft.com/office/drawing/2014/main" id="{A0983FEF-D6D4-42FE-B370-CBDC84BC6997}"/>
              </a:ext>
            </a:extLst>
          </p:cNvPr>
          <p:cNvSpPr/>
          <p:nvPr/>
        </p:nvSpPr>
        <p:spPr>
          <a:xfrm>
            <a:off x="142875" y="1411288"/>
            <a:ext cx="4956175" cy="1108075"/>
          </a:xfrm>
          <a:prstGeom prst="cloudCallout">
            <a:avLst>
              <a:gd name="adj1" fmla="val -11148"/>
              <a:gd name="adj2" fmla="val 70025"/>
            </a:avLst>
          </a:prstGeom>
          <a:solidFill>
            <a:srgbClr val="FFCCCC"/>
          </a:solidFill>
          <a:ln>
            <a:solidFill>
              <a:srgbClr val="FF99CC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3323" dirty="0">
                <a:solidFill>
                  <a:schemeClr val="tx1"/>
                </a:solidFill>
                <a:latin typeface="AR P隷書体M" panose="03000600000000000000" pitchFamily="66" charset="-128"/>
                <a:ea typeface="AR P隷書体M" panose="03000600000000000000" pitchFamily="66" charset="-128"/>
              </a:rPr>
              <a:t>心配してくれるんだ</a:t>
            </a:r>
          </a:p>
        </p:txBody>
      </p:sp>
      <p:pic>
        <p:nvPicPr>
          <p:cNvPr id="15" name="図 14">
            <a:extLst>
              <a:ext uri="{FF2B5EF4-FFF2-40B4-BE49-F238E27FC236}">
                <a16:creationId xmlns:a16="http://schemas.microsoft.com/office/drawing/2014/main" id="{09366017-C1EB-45F5-A142-B1B3B328E1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39975" y="3789363"/>
            <a:ext cx="4006850" cy="413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A059CADB-C203-42E2-AD7D-BAAA4669EF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65375" y="3789363"/>
            <a:ext cx="4008438" cy="413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図 25">
            <a:extLst>
              <a:ext uri="{FF2B5EF4-FFF2-40B4-BE49-F238E27FC236}">
                <a16:creationId xmlns:a16="http://schemas.microsoft.com/office/drawing/2014/main" id="{BDBE3663-9EA4-41D0-977B-EE403C3B8E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59025" y="3779838"/>
            <a:ext cx="4008438" cy="413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吹き出し: 角を丸めた四角形 26">
            <a:extLst>
              <a:ext uri="{FF2B5EF4-FFF2-40B4-BE49-F238E27FC236}">
                <a16:creationId xmlns:a16="http://schemas.microsoft.com/office/drawing/2014/main" id="{60A34D1B-AE76-489B-8DB1-8D8EA5E14AC2}"/>
              </a:ext>
            </a:extLst>
          </p:cNvPr>
          <p:cNvSpPr/>
          <p:nvPr/>
        </p:nvSpPr>
        <p:spPr>
          <a:xfrm>
            <a:off x="63500" y="4537075"/>
            <a:ext cx="3181350" cy="1409700"/>
          </a:xfrm>
          <a:prstGeom prst="wedgeRoundRectCallout">
            <a:avLst>
              <a:gd name="adj1" fmla="val 56908"/>
              <a:gd name="adj2" fmla="val 38845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ja-JP" altLang="en-US" dirty="0"/>
              <a:t>おはよう！大丈夫</a:t>
            </a:r>
            <a:r>
              <a:rPr lang="en-US" altLang="ja-JP" dirty="0"/>
              <a:t>?</a:t>
            </a:r>
          </a:p>
          <a:p>
            <a:pPr>
              <a:defRPr/>
            </a:pPr>
            <a:r>
              <a:rPr lang="ja-JP" altLang="en-US" dirty="0"/>
              <a:t>　元気ないね？</a:t>
            </a:r>
            <a:endParaRPr lang="en-US" altLang="ja-JP" dirty="0"/>
          </a:p>
          <a:p>
            <a:pPr>
              <a:defRPr/>
            </a:pPr>
            <a:r>
              <a:rPr lang="ja-JP" altLang="en-US" dirty="0"/>
              <a:t>どうしたの？</a:t>
            </a:r>
            <a:endParaRPr lang="en-US" altLang="ja-JP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6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30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3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14" grpId="0" animBg="1"/>
      <p:bldP spid="28" grpId="0" animBg="1"/>
      <p:bldP spid="27" grpId="0" animBg="1"/>
    </p:bldLst>
  </p:timing>
</p:sld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>
            <a:lumMod val="90000"/>
          </a:schemeClr>
        </a:solidFill>
        <a:ln>
          <a:solidFill>
            <a:schemeClr val="tx1"/>
          </a:solidFill>
        </a:ln>
      </a:spPr>
      <a:bodyPr rtlCol="0" anchor="ctr"/>
      <a:lstStyle>
        <a:defPPr algn="ctr">
          <a:defRPr kumimoji="1" dirty="0" smtClean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B3E7916579E48942A578B93BD249C02F" ma:contentTypeVersion="17" ma:contentTypeDescription="新しいドキュメントを作成します。" ma:contentTypeScope="" ma:versionID="124fb84f1d6814bdddb7cf94604c9776">
  <xsd:schema xmlns:xsd="http://www.w3.org/2001/XMLSchema" xmlns:xs="http://www.w3.org/2001/XMLSchema" xmlns:p="http://schemas.microsoft.com/office/2006/metadata/properties" xmlns:ns2="1f739fab-6d78-413b-bdfb-b8e4b081b506" xmlns:ns3="0cfd19f7-9a31-48f1-a827-fb01c45dd146" targetNamespace="http://schemas.microsoft.com/office/2006/metadata/properties" ma:root="true" ma:fieldsID="976301e6305108f8b7d4e823f8f5a02a" ns2:_="" ns3:_="">
    <xsd:import namespace="1f739fab-6d78-413b-bdfb-b8e4b081b506"/>
    <xsd:import namespace="0cfd19f7-9a31-48f1-a827-fb01c45dd14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LengthInSeconds" minOccurs="0"/>
                <xsd:element ref="ns2:TaxCatchAll" minOccurs="0"/>
                <xsd:element ref="ns3:MediaServiceGenerationTime" minOccurs="0"/>
                <xsd:element ref="ns3:MediaServiceEventHashCode" minOccurs="0"/>
                <xsd:element ref="ns3:lcf76f155ced4ddcb4097134ff3c332f" minOccurs="0"/>
                <xsd:element ref="ns3:MediaServiceOCR" minOccurs="0"/>
                <xsd:element ref="ns3:MediaServiceLocation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f739fab-6d78-413b-bdfb-b8e4b081b50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eb220b93-50e7-4b3f-9b7b-fcdd0378adff}" ma:internalName="TaxCatchAll" ma:showField="CatchAllData" ma:web="1f739fab-6d78-413b-bdfb-b8e4b081b50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cfd19f7-9a31-48f1-a827-fb01c45dd14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画像タグ" ma:readOnly="false" ma:fieldId="{5cf76f15-5ced-4ddc-b409-7134ff3c332f}" ma:taxonomyMulti="true" ma:sspId="462c662f-fcd5-4c16-8282-839128f5194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f739fab-6d78-413b-bdfb-b8e4b081b506" xsi:nil="true"/>
    <lcf76f155ced4ddcb4097134ff3c332f xmlns="0cfd19f7-9a31-48f1-a827-fb01c45dd146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9FFB8F4-5537-4A58-99CF-BD3AD1FA417F}"/>
</file>

<file path=customXml/itemProps2.xml><?xml version="1.0" encoding="utf-8"?>
<ds:datastoreItem xmlns:ds="http://schemas.openxmlformats.org/officeDocument/2006/customXml" ds:itemID="{F31B14D0-67CF-4EE3-812E-EF8A6A8CAC41}"/>
</file>

<file path=customXml/itemProps3.xml><?xml version="1.0" encoding="utf-8"?>
<ds:datastoreItem xmlns:ds="http://schemas.openxmlformats.org/officeDocument/2006/customXml" ds:itemID="{AE5DC7ED-A386-47C1-9F70-8BCDD45DAD16}"/>
</file>

<file path=docProps/app.xml><?xml version="1.0" encoding="utf-8"?>
<Properties xmlns="http://schemas.openxmlformats.org/officeDocument/2006/extended-properties" xmlns:vt="http://schemas.openxmlformats.org/officeDocument/2006/docPropsVTypes">
  <Template>TM02900743[[fn=オーガニック]]</Template>
  <TotalTime>11665</TotalTime>
  <Words>432</Words>
  <Application>Microsoft Office PowerPoint</Application>
  <PresentationFormat>画面に合わせる (4:3)</PresentationFormat>
  <Paragraphs>85</Paragraphs>
  <Slides>13</Slides>
  <Notes>7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11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13</vt:i4>
      </vt:variant>
    </vt:vector>
  </HeadingPairs>
  <TitlesOfParts>
    <vt:vector size="25" baseType="lpstr">
      <vt:lpstr>AR P隷書体M</vt:lpstr>
      <vt:lpstr>ＤＦ特太ゴシック体</vt:lpstr>
      <vt:lpstr>ＤＨＰ特太ゴシック体</vt:lpstr>
      <vt:lpstr>HGP創英角ﾎﾟｯﾌﾟ体</vt:lpstr>
      <vt:lpstr>ＭＳ Ｐゴシック</vt:lpstr>
      <vt:lpstr>ＭＳ Ｐ明朝</vt:lpstr>
      <vt:lpstr>Arial Narrow</vt:lpstr>
      <vt:lpstr>Calibri</vt:lpstr>
      <vt:lpstr>Calibri Light</vt:lpstr>
      <vt:lpstr>Times New Roman</vt:lpstr>
      <vt:lpstr>Wingdings 2</vt:lpstr>
      <vt:lpstr>HDOfficeLightV0</vt:lpstr>
      <vt:lpstr>PowerPoint プレゼンテーション</vt:lpstr>
      <vt:lpstr>前のモヤモヤすっきり集会で学んだこと</vt:lpstr>
      <vt:lpstr>PowerPoint プレゼンテーション</vt:lpstr>
      <vt:lpstr>PowerPoint プレゼンテーション</vt:lpstr>
      <vt:lpstr>PowerPoint プレゼンテーション</vt:lpstr>
      <vt:lpstr>「あれ？どうしたのかな？」 　　　　　　　と、思ったら・・・</vt:lpstr>
      <vt:lpstr>PowerPoint プレゼンテーション</vt:lpstr>
      <vt:lpstr>PowerPoint プレゼンテーション</vt:lpstr>
      <vt:lpstr>PowerPoint プレゼンテーション</vt:lpstr>
      <vt:lpstr>そっとしておくこともある</vt:lpstr>
      <vt:lpstr>PowerPoint プレゼンテーション</vt:lpstr>
      <vt:lpstr>PowerPoint プレゼンテーション</vt:lpstr>
      <vt:lpstr>PowerPoint プレゼンテーション</vt:lpstr>
    </vt:vector>
  </TitlesOfParts>
  <Company>足立区役所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足立区役所</dc:creator>
  <cp:lastModifiedBy>Administrator</cp:lastModifiedBy>
  <cp:revision>671</cp:revision>
  <cp:lastPrinted>2019-10-17T06:17:44Z</cp:lastPrinted>
  <dcterms:created xsi:type="dcterms:W3CDTF">2009-10-06T08:03:43Z</dcterms:created>
  <dcterms:modified xsi:type="dcterms:W3CDTF">2020-03-24T02:41:55Z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0x010100B3E7916579E48942A578B93BD249C02F</vt:lpwstr>
  </property>
  <property fmtid="{D5CDD505-2E9C-101B-9397-08002B2CF9AE}" pid="3" name="MediaServiceImageTags">
    <vt:lpwstr/>
  </property>
</Properties>
</file>