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0" r:id="rId2"/>
    <p:sldId id="276" r:id="rId3"/>
    <p:sldId id="293" r:id="rId4"/>
    <p:sldId id="296" r:id="rId5"/>
    <p:sldId id="285" r:id="rId6"/>
    <p:sldId id="286" r:id="rId7"/>
    <p:sldId id="297" r:id="rId8"/>
    <p:sldId id="288" r:id="rId9"/>
    <p:sldId id="289" r:id="rId10"/>
    <p:sldId id="284" r:id="rId11"/>
    <p:sldId id="257" r:id="rId12"/>
    <p:sldId id="258" r:id="rId13"/>
    <p:sldId id="294" r:id="rId14"/>
    <p:sldId id="282" r:id="rId15"/>
    <p:sldId id="291" r:id="rId16"/>
    <p:sldId id="283" r:id="rId17"/>
    <p:sldId id="280" r:id="rId18"/>
    <p:sldId id="295" r:id="rId19"/>
    <p:sldId id="277" r:id="rId20"/>
    <p:sldId id="279" r:id="rId21"/>
    <p:sldId id="281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83" autoAdjust="0"/>
    <p:restoredTop sz="80832" autoAdjust="0"/>
  </p:normalViewPr>
  <p:slideViewPr>
    <p:cSldViewPr snapToGrid="0">
      <p:cViewPr varScale="1">
        <p:scale>
          <a:sx n="68" d="100"/>
          <a:sy n="68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41F29-DEC0-4716-83F4-58A8E1025DD1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4D9CC-B432-42DB-827E-D86F094DF0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742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953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南を向くと、右側が西になる。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3632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東を向くと、右側が南になる。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484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何回か観察する場合は同じ場所が良いため、観察する場所は具体的に決めておくと良い。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978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ja-JP" altLang="en-US" dirty="0"/>
              <a:t>観察用紙に（　）がある場合が多い。</a:t>
            </a:r>
            <a:endParaRPr lang="en-US" altLang="ja-JP" dirty="0"/>
          </a:p>
          <a:p>
            <a:pPr>
              <a:spcBef>
                <a:spcPct val="0"/>
              </a:spcBef>
            </a:pPr>
            <a:r>
              <a:rPr lang="ja-JP" altLang="en-US" dirty="0"/>
              <a:t>（　）には方角をいれる、という説明をしてあげるとよい。</a:t>
            </a:r>
          </a:p>
        </p:txBody>
      </p:sp>
      <p:sp>
        <p:nvSpPr>
          <p:cNvPr id="100356" name="スライド番号プレースホルダ 3"/>
          <p:cNvSpPr txBox="1">
            <a:spLocks noGrp="1"/>
          </p:cNvSpPr>
          <p:nvPr/>
        </p:nvSpPr>
        <p:spPr bwMode="auto">
          <a:xfrm>
            <a:off x="3885608" y="8685109"/>
            <a:ext cx="2970776" cy="45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rIns="91439" anchor="b"/>
          <a:lstStyle>
            <a:lvl1pPr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74652FB2-68F5-4F8F-9FCC-970402C1CE65}" type="slidenum">
              <a:rPr lang="ja-JP" altLang="en-US" sz="1200">
                <a:latin typeface="Calibri" pitchFamily="34" charset="0"/>
              </a:rPr>
              <a:pPr algn="r" eaLnBrk="1" hangingPunct="1"/>
              <a:t>15</a:t>
            </a:fld>
            <a:endParaRPr lang="en-US" altLang="ja-JP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67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3049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実際に目の高さにこぶしを出し、そこから動かさないようににぎりこぶしを重ねる練習をする。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602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大きく画面を映し出せば、この映像で練習ができる。</a:t>
            </a:r>
            <a:endParaRPr kumimoji="1" lang="en-US" altLang="ja-JP" dirty="0"/>
          </a:p>
          <a:p>
            <a:r>
              <a:rPr kumimoji="1" lang="ja-JP" altLang="en-US" dirty="0"/>
              <a:t>他にも教室の時計や天井の電灯など、目印を決めて何回か練習をすると良い。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7697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これまでの流れを確認する。</a:t>
            </a:r>
            <a:endParaRPr kumimoji="1" lang="en-US" altLang="ja-JP" dirty="0"/>
          </a:p>
          <a:p>
            <a:r>
              <a:rPr kumimoji="1" lang="ja-JP" altLang="en-US" dirty="0"/>
              <a:t>星の位置は、「地上物の◯◯の上」など目印になるものを決めておくと良い。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866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ja-JP" altLang="en-US" dirty="0"/>
              <a:t>暗い場所で書くのは難しいことを伝えておく。</a:t>
            </a:r>
            <a:endParaRPr lang="en-US" altLang="ja-JP" dirty="0"/>
          </a:p>
          <a:p>
            <a:pPr>
              <a:spcBef>
                <a:spcPct val="0"/>
              </a:spcBef>
            </a:pPr>
            <a:r>
              <a:rPr lang="ja-JP" altLang="en-US" dirty="0"/>
              <a:t>気づいたことには星の色などを書くと良いことを伝える。</a:t>
            </a:r>
          </a:p>
        </p:txBody>
      </p:sp>
      <p:sp>
        <p:nvSpPr>
          <p:cNvPr id="100356" name="スライド番号プレースホルダ 3"/>
          <p:cNvSpPr txBox="1">
            <a:spLocks noGrp="1"/>
          </p:cNvSpPr>
          <p:nvPr/>
        </p:nvSpPr>
        <p:spPr bwMode="auto">
          <a:xfrm>
            <a:off x="3885608" y="8685109"/>
            <a:ext cx="2970776" cy="45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rIns="91439" anchor="b"/>
          <a:lstStyle>
            <a:lvl1pPr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74652FB2-68F5-4F8F-9FCC-970402C1CE65}" type="slidenum">
              <a:rPr lang="ja-JP" altLang="en-US" sz="1200">
                <a:latin typeface="Calibri" pitchFamily="34" charset="0"/>
              </a:rPr>
              <a:pPr algn="r" eaLnBrk="1" hangingPunct="1"/>
              <a:t>20</a:t>
            </a:fld>
            <a:endParaRPr lang="en-US" altLang="ja-JP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9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9" tIns="45720" rIns="91439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ja-JP" altLang="en-US" dirty="0"/>
              <a:t>建物などもこぶしで測って記入しておくと良い。</a:t>
            </a:r>
          </a:p>
        </p:txBody>
      </p:sp>
      <p:sp>
        <p:nvSpPr>
          <p:cNvPr id="100356" name="スライド番号プレースホルダ 3"/>
          <p:cNvSpPr txBox="1">
            <a:spLocks noGrp="1"/>
          </p:cNvSpPr>
          <p:nvPr/>
        </p:nvSpPr>
        <p:spPr bwMode="auto">
          <a:xfrm>
            <a:off x="3885608" y="8685109"/>
            <a:ext cx="2970776" cy="45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9" rIns="91439" anchor="b"/>
          <a:lstStyle>
            <a:lvl1pPr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defTabSz="912813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74652FB2-68F5-4F8F-9FCC-970402C1CE65}" type="slidenum">
              <a:rPr lang="ja-JP" altLang="en-US" sz="1200">
                <a:latin typeface="Calibri" pitchFamily="34" charset="0"/>
              </a:rPr>
              <a:pPr algn="r" eaLnBrk="1" hangingPunct="1"/>
              <a:t>21</a:t>
            </a:fld>
            <a:endParaRPr lang="en-US" altLang="ja-JP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955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245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何が見えているか聞くのも良い。</a:t>
            </a:r>
            <a:endParaRPr kumimoji="1" lang="en-US" altLang="ja-JP" dirty="0"/>
          </a:p>
          <a:p>
            <a:r>
              <a:rPr kumimoji="1" lang="ja-JP" altLang="en-US" dirty="0"/>
              <a:t>たくさん星があると、どれが何かが分かりにくい。</a:t>
            </a:r>
            <a:endParaRPr kumimoji="1" lang="en-US" altLang="ja-JP" dirty="0"/>
          </a:p>
          <a:p>
            <a:r>
              <a:rPr kumimoji="1" lang="ja-JP" altLang="en-US" dirty="0"/>
              <a:t>だから調べるものが必要なことを意識付ける。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490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44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外側の日付の円と、内側の時刻の円を回して、日にちと時刻を合わせることを伝える。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496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夏の大三角がどの方角にあるか、質問する。</a:t>
            </a:r>
            <a:endParaRPr kumimoji="1" lang="en-US" altLang="ja-JP" dirty="0"/>
          </a:p>
          <a:p>
            <a:r>
              <a:rPr kumimoji="1" lang="ja-JP" altLang="en-US" dirty="0"/>
              <a:t>星座早見は全ての空を表しているので、その方角に星座早見を向けなければならないことを伝える。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9451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見たい方角を手前にする。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662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実際に外で、見たい方角がどちらか確認する。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158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天体を観察するには、右や左の方向が使えないことを確認する。</a:t>
            </a:r>
            <a:endParaRPr kumimoji="1" lang="en-US" altLang="ja-JP" dirty="0"/>
          </a:p>
          <a:p>
            <a:r>
              <a:rPr kumimoji="1" lang="ja-JP" altLang="en-US" dirty="0"/>
              <a:t>北を向くと、右側が東となる。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4D9CC-B432-42DB-827E-D86F094DF02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62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18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86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614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2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65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88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94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69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800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785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66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B7933-F98A-4582-ABA1-138BD7CA7EB5}" type="datetimeFigureOut">
              <a:rPr kumimoji="1" lang="ja-JP" altLang="en-US" smtClean="0"/>
              <a:t>2026/1/20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485CF-D784-4442-953C-B5FC9D353A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74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夜空に浮かぶオーロラ&#10;&#10;AI 生成コンテンツは誤りを含む可能性があります。">
            <a:extLst>
              <a:ext uri="{FF2B5EF4-FFF2-40B4-BE49-F238E27FC236}">
                <a16:creationId xmlns:a16="http://schemas.microsoft.com/office/drawing/2014/main" id="{01E24615-363C-7793-C835-CB56335F5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18285" y="2054366"/>
            <a:ext cx="6925293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ほし　ぞら   かん　さつ　　　　　ごく　 い　</a:t>
            </a:r>
            <a:endParaRPr kumimoji="1" lang="en-US" altLang="ja-JP" sz="2400" b="1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50000"/>
                  </a:scheme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66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星空観察</a:t>
            </a:r>
            <a:r>
              <a:rPr kumimoji="1" lang="ja-JP" altLang="en-US" sz="5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kumimoji="1" lang="ja-JP" altLang="en-US" sz="66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極意</a:t>
            </a:r>
            <a:endParaRPr kumimoji="1" lang="en-US" altLang="ja-JP" sz="6600" b="1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50000"/>
                  </a:scheme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sz="2000" b="1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50000"/>
                  </a:scheme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32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　さがし 、 はかり 、 きろくする　～</a:t>
            </a:r>
            <a:endParaRPr kumimoji="1" lang="en-US" altLang="ja-JP" sz="3200" b="1" dirty="0">
              <a:ln w="66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50000"/>
                  </a:scheme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H="1">
            <a:off x="809626" y="3162300"/>
            <a:ext cx="2486024" cy="97155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3295650" y="3162300"/>
            <a:ext cx="109538" cy="1719263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 flipV="1">
            <a:off x="809626" y="4215527"/>
            <a:ext cx="2390774" cy="747713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8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0" y="0"/>
            <a:ext cx="4139916" cy="999453"/>
            <a:chOff x="2424171" y="1806970"/>
            <a:chExt cx="4139916" cy="999453"/>
          </a:xfrm>
        </p:grpSpPr>
        <p:sp>
          <p:nvSpPr>
            <p:cNvPr id="8" name="山形 7"/>
            <p:cNvSpPr/>
            <p:nvPr/>
          </p:nvSpPr>
          <p:spPr>
            <a:xfrm>
              <a:off x="2424171" y="1806970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941442" y="1835048"/>
              <a:ext cx="289053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ほ　う　が　</a:t>
              </a:r>
              <a:r>
                <a:rPr kumimoji="1" lang="ja-JP" altLang="en-US" sz="1200" dirty="0" err="1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</a:t>
              </a:r>
              <a:endParaRPr kumimoji="1" lang="en-US" altLang="ja-JP" sz="1200" dirty="0">
                <a:solidFill>
                  <a:schemeClr val="bg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方角を見る</a:t>
              </a:r>
            </a:p>
          </p:txBody>
        </p:sp>
      </p:grpSp>
      <p:sp>
        <p:nvSpPr>
          <p:cNvPr id="23" name="ドーナツ 22"/>
          <p:cNvSpPr/>
          <p:nvPr/>
        </p:nvSpPr>
        <p:spPr>
          <a:xfrm>
            <a:off x="4202183" y="4568644"/>
            <a:ext cx="799789" cy="563517"/>
          </a:xfrm>
          <a:prstGeom prst="donu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3472905"/>
            <a:ext cx="517356" cy="1438367"/>
          </a:xfrm>
          <a:prstGeom prst="rect">
            <a:avLst/>
          </a:prstGeom>
        </p:spPr>
      </p:pic>
      <p:sp>
        <p:nvSpPr>
          <p:cNvPr id="25" name="角丸四角形吹き出し 24"/>
          <p:cNvSpPr/>
          <p:nvPr/>
        </p:nvSpPr>
        <p:spPr>
          <a:xfrm>
            <a:off x="1773612" y="1206324"/>
            <a:ext cx="2366304" cy="1244601"/>
          </a:xfrm>
          <a:prstGeom prst="wedgeRoundRectCallout">
            <a:avLst>
              <a:gd name="adj1" fmla="val 53140"/>
              <a:gd name="adj2" fmla="val 72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目当ての星が</a:t>
            </a:r>
            <a:endParaRPr kumimoji="1" lang="en-US" altLang="ja-JP" sz="2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分かったら方角を調べておく</a:t>
            </a:r>
          </a:p>
        </p:txBody>
      </p:sp>
      <p:sp>
        <p:nvSpPr>
          <p:cNvPr id="26" name="上矢印 25"/>
          <p:cNvSpPr/>
          <p:nvPr/>
        </p:nvSpPr>
        <p:spPr>
          <a:xfrm>
            <a:off x="4242714" y="1715716"/>
            <a:ext cx="658572" cy="1616202"/>
          </a:xfrm>
          <a:prstGeom prst="upArrow">
            <a:avLst>
              <a:gd name="adj1" fmla="val 50000"/>
              <a:gd name="adj2" fmla="val 10155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4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8470900" y="5314949"/>
            <a:ext cx="365126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17500" y="5314948"/>
            <a:ext cx="365126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58741" y="6101109"/>
            <a:ext cx="202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方角</a:t>
            </a:r>
            <a:r>
              <a:rPr kumimoji="1" lang="ja-JP" altLang="en-US" sz="3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は？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0" y="0"/>
            <a:ext cx="4139916" cy="999453"/>
            <a:chOff x="2424171" y="1806970"/>
            <a:chExt cx="4139916" cy="999453"/>
          </a:xfrm>
        </p:grpSpPr>
        <p:sp>
          <p:nvSpPr>
            <p:cNvPr id="7" name="山形 6"/>
            <p:cNvSpPr/>
            <p:nvPr/>
          </p:nvSpPr>
          <p:spPr>
            <a:xfrm>
              <a:off x="2424171" y="1806970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2941442" y="1835048"/>
              <a:ext cx="289053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ほ　う　が　</a:t>
              </a:r>
              <a:r>
                <a:rPr kumimoji="1" lang="ja-JP" altLang="en-US" sz="1200" dirty="0" err="1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</a:t>
              </a:r>
              <a:endParaRPr kumimoji="1" lang="en-US" altLang="ja-JP" sz="1200" dirty="0">
                <a:solidFill>
                  <a:schemeClr val="bg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方角を見る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3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8470900" y="5314949"/>
            <a:ext cx="365126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17500" y="5314948"/>
            <a:ext cx="365126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58741" y="6101109"/>
            <a:ext cx="202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方角</a:t>
            </a:r>
            <a:r>
              <a:rPr kumimoji="1" lang="ja-JP" altLang="en-US" sz="3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は？</a:t>
            </a:r>
          </a:p>
        </p:txBody>
      </p:sp>
      <p:grpSp>
        <p:nvGrpSpPr>
          <p:cNvPr id="7" name="グループ化 6"/>
          <p:cNvGrpSpPr/>
          <p:nvPr/>
        </p:nvGrpSpPr>
        <p:grpSpPr>
          <a:xfrm>
            <a:off x="0" y="0"/>
            <a:ext cx="4139916" cy="999453"/>
            <a:chOff x="2424171" y="1806970"/>
            <a:chExt cx="4139916" cy="999453"/>
          </a:xfrm>
        </p:grpSpPr>
        <p:sp>
          <p:nvSpPr>
            <p:cNvPr id="8" name="山形 7"/>
            <p:cNvSpPr/>
            <p:nvPr/>
          </p:nvSpPr>
          <p:spPr>
            <a:xfrm>
              <a:off x="2424171" y="1806970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941442" y="1835048"/>
              <a:ext cx="289053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ほ　う　が　</a:t>
              </a:r>
              <a:r>
                <a:rPr kumimoji="1" lang="ja-JP" altLang="en-US" sz="1200" dirty="0" err="1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</a:t>
              </a:r>
              <a:endParaRPr kumimoji="1" lang="en-US" altLang="ja-JP" sz="1200" dirty="0">
                <a:solidFill>
                  <a:schemeClr val="bg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方角を見る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58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0" y="0"/>
            <a:ext cx="4139916" cy="999453"/>
            <a:chOff x="2424171" y="1806970"/>
            <a:chExt cx="4139916" cy="999453"/>
          </a:xfrm>
        </p:grpSpPr>
        <p:sp>
          <p:nvSpPr>
            <p:cNvPr id="8" name="山形 7"/>
            <p:cNvSpPr/>
            <p:nvPr/>
          </p:nvSpPr>
          <p:spPr>
            <a:xfrm>
              <a:off x="2424171" y="1806970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941442" y="1835048"/>
              <a:ext cx="289053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ほ　う　が　</a:t>
              </a:r>
              <a:r>
                <a:rPr kumimoji="1" lang="ja-JP" altLang="en-US" sz="1200" dirty="0" err="1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</a:t>
              </a:r>
              <a:endParaRPr kumimoji="1" lang="en-US" altLang="ja-JP" sz="1200" dirty="0">
                <a:solidFill>
                  <a:schemeClr val="bg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方角を見る</a:t>
              </a:r>
            </a:p>
          </p:txBody>
        </p: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3472905"/>
            <a:ext cx="517356" cy="1438367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8470900" y="5314949"/>
            <a:ext cx="365126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17500" y="5314948"/>
            <a:ext cx="365126" cy="404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0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4" name="ドーナツ 3"/>
          <p:cNvSpPr/>
          <p:nvPr/>
        </p:nvSpPr>
        <p:spPr>
          <a:xfrm>
            <a:off x="4005347" y="5801360"/>
            <a:ext cx="1133306" cy="667657"/>
          </a:xfrm>
          <a:prstGeom prst="donu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80" y="3707384"/>
            <a:ext cx="873240" cy="2427805"/>
          </a:xfrm>
          <a:prstGeom prst="rect">
            <a:avLst/>
          </a:prstGeom>
        </p:spPr>
      </p:pic>
      <p:sp>
        <p:nvSpPr>
          <p:cNvPr id="5" name="右矢印 4"/>
          <p:cNvSpPr/>
          <p:nvPr/>
        </p:nvSpPr>
        <p:spPr>
          <a:xfrm rot="16200000" flipH="1">
            <a:off x="3326714" y="3850428"/>
            <a:ext cx="1729659" cy="438823"/>
          </a:xfrm>
          <a:prstGeom prst="rightArrow">
            <a:avLst>
              <a:gd name="adj1" fmla="val 50000"/>
              <a:gd name="adj2" fmla="val 109265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吹き出し 6"/>
          <p:cNvSpPr/>
          <p:nvPr/>
        </p:nvSpPr>
        <p:spPr>
          <a:xfrm>
            <a:off x="4945481" y="2391300"/>
            <a:ext cx="2189585" cy="927101"/>
          </a:xfrm>
          <a:prstGeom prst="wedgeRoundRectCallout">
            <a:avLst>
              <a:gd name="adj1" fmla="val -59887"/>
              <a:gd name="adj2" fmla="val 916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（例）</a:t>
            </a: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建物の角の正面</a:t>
            </a:r>
          </a:p>
        </p:txBody>
      </p:sp>
      <p:sp>
        <p:nvSpPr>
          <p:cNvPr id="9" name="角丸四角形吹き出し 8"/>
          <p:cNvSpPr/>
          <p:nvPr/>
        </p:nvSpPr>
        <p:spPr>
          <a:xfrm>
            <a:off x="1974169" y="4639036"/>
            <a:ext cx="1828120" cy="927101"/>
          </a:xfrm>
          <a:prstGeom prst="wedgeRoundRectCallout">
            <a:avLst>
              <a:gd name="adj1" fmla="val 63337"/>
              <a:gd name="adj2" fmla="val 950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（例）</a:t>
            </a: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目印をつける</a:t>
            </a:r>
          </a:p>
        </p:txBody>
      </p:sp>
      <p:pic>
        <p:nvPicPr>
          <p:cNvPr id="1028" name="Picture 4" descr="生活・その他】石のかわいいフリーイラスト | フタバのフリー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89" y="5733215"/>
            <a:ext cx="1060831" cy="106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吹き出し 10"/>
          <p:cNvSpPr/>
          <p:nvPr/>
        </p:nvSpPr>
        <p:spPr>
          <a:xfrm>
            <a:off x="5360350" y="5512520"/>
            <a:ext cx="1611585" cy="849993"/>
          </a:xfrm>
          <a:prstGeom prst="wedgeRoundRectCallout">
            <a:avLst>
              <a:gd name="adj1" fmla="val -89561"/>
              <a:gd name="adj2" fmla="val 498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（例）</a:t>
            </a: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何か置く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0" y="0"/>
            <a:ext cx="4139916" cy="999453"/>
            <a:chOff x="2424171" y="2986235"/>
            <a:chExt cx="4139916" cy="999453"/>
          </a:xfrm>
        </p:grpSpPr>
        <p:sp>
          <p:nvSpPr>
            <p:cNvPr id="13" name="山形 12"/>
            <p:cNvSpPr/>
            <p:nvPr/>
          </p:nvSpPr>
          <p:spPr>
            <a:xfrm>
              <a:off x="2424171" y="2986235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832582" y="3018500"/>
              <a:ext cx="3393878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ば　　</a:t>
              </a:r>
              <a:r>
                <a:rPr kumimoji="1" lang="ja-JP" altLang="en-US" sz="1200" dirty="0" err="1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しょ</a:t>
              </a:r>
              <a:endParaRPr kumimoji="1"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kumimoji="1" lang="ja-JP" altLang="en-US" sz="4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場所を決める</a:t>
              </a: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39372" y="1339346"/>
            <a:ext cx="372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何回か観察するときには</a:t>
            </a: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</a:t>
            </a:r>
            <a:r>
              <a:rPr kumimoji="1"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必ず同じ場所</a:t>
            </a:r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で行う！</a:t>
            </a:r>
          </a:p>
        </p:txBody>
      </p:sp>
      <p:sp>
        <p:nvSpPr>
          <p:cNvPr id="15" name="フリーフォーム 5">
            <a:extLst>
              <a:ext uri="{FF2B5EF4-FFF2-40B4-BE49-F238E27FC236}">
                <a16:creationId xmlns:a16="http://schemas.microsoft.com/office/drawing/2014/main" id="{688AFAF6-5818-41E4-9EE0-B3BF4C27CEC0}"/>
              </a:ext>
            </a:extLst>
          </p:cNvPr>
          <p:cNvSpPr/>
          <p:nvPr/>
        </p:nvSpPr>
        <p:spPr>
          <a:xfrm>
            <a:off x="4014606" y="-6854"/>
            <a:ext cx="5681843" cy="3704714"/>
          </a:xfrm>
          <a:custGeom>
            <a:avLst/>
            <a:gdLst>
              <a:gd name="connsiteX0" fmla="*/ 0 w 2959100"/>
              <a:gd name="connsiteY0" fmla="*/ 1949453 h 1949453"/>
              <a:gd name="connsiteX1" fmla="*/ 6350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23019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12700 w 2959100"/>
              <a:gd name="connsiteY1" fmla="*/ 1524003 h 1949453"/>
              <a:gd name="connsiteX2" fmla="*/ 25400 w 2959100"/>
              <a:gd name="connsiteY2" fmla="*/ 1257303 h 1949453"/>
              <a:gd name="connsiteX3" fmla="*/ 38100 w 2959100"/>
              <a:gd name="connsiteY3" fmla="*/ 1130303 h 1949453"/>
              <a:gd name="connsiteX4" fmla="*/ 44450 w 2959100"/>
              <a:gd name="connsiteY4" fmla="*/ 1035053 h 1949453"/>
              <a:gd name="connsiteX5" fmla="*/ 120650 w 2959100"/>
              <a:gd name="connsiteY5" fmla="*/ 1028703 h 1949453"/>
              <a:gd name="connsiteX6" fmla="*/ 139700 w 2959100"/>
              <a:gd name="connsiteY6" fmla="*/ 977903 h 1949453"/>
              <a:gd name="connsiteX7" fmla="*/ 158750 w 2959100"/>
              <a:gd name="connsiteY7" fmla="*/ 971553 h 1949453"/>
              <a:gd name="connsiteX8" fmla="*/ 342900 w 2959100"/>
              <a:gd name="connsiteY8" fmla="*/ 939803 h 1949453"/>
              <a:gd name="connsiteX9" fmla="*/ 393700 w 2959100"/>
              <a:gd name="connsiteY9" fmla="*/ 927103 h 1949453"/>
              <a:gd name="connsiteX10" fmla="*/ 431800 w 2959100"/>
              <a:gd name="connsiteY10" fmla="*/ 914403 h 1949453"/>
              <a:gd name="connsiteX11" fmla="*/ 501650 w 2959100"/>
              <a:gd name="connsiteY11" fmla="*/ 908053 h 1949453"/>
              <a:gd name="connsiteX12" fmla="*/ 520700 w 2959100"/>
              <a:gd name="connsiteY12" fmla="*/ 901703 h 1949453"/>
              <a:gd name="connsiteX13" fmla="*/ 596900 w 2959100"/>
              <a:gd name="connsiteY13" fmla="*/ 889003 h 1949453"/>
              <a:gd name="connsiteX14" fmla="*/ 622300 w 2959100"/>
              <a:gd name="connsiteY14" fmla="*/ 882653 h 1949453"/>
              <a:gd name="connsiteX15" fmla="*/ 654050 w 2959100"/>
              <a:gd name="connsiteY15" fmla="*/ 876303 h 1949453"/>
              <a:gd name="connsiteX16" fmla="*/ 685800 w 2959100"/>
              <a:gd name="connsiteY16" fmla="*/ 863603 h 1949453"/>
              <a:gd name="connsiteX17" fmla="*/ 736600 w 2959100"/>
              <a:gd name="connsiteY17" fmla="*/ 857253 h 1949453"/>
              <a:gd name="connsiteX18" fmla="*/ 768350 w 2959100"/>
              <a:gd name="connsiteY18" fmla="*/ 850903 h 1949453"/>
              <a:gd name="connsiteX19" fmla="*/ 920750 w 2959100"/>
              <a:gd name="connsiteY19" fmla="*/ 831853 h 1949453"/>
              <a:gd name="connsiteX20" fmla="*/ 984250 w 2959100"/>
              <a:gd name="connsiteY20" fmla="*/ 819153 h 1949453"/>
              <a:gd name="connsiteX21" fmla="*/ 990600 w 2959100"/>
              <a:gd name="connsiteY21" fmla="*/ 781053 h 1949453"/>
              <a:gd name="connsiteX22" fmla="*/ 996950 w 2959100"/>
              <a:gd name="connsiteY22" fmla="*/ 755653 h 1949453"/>
              <a:gd name="connsiteX23" fmla="*/ 1003300 w 2959100"/>
              <a:gd name="connsiteY23" fmla="*/ 660403 h 1949453"/>
              <a:gd name="connsiteX24" fmla="*/ 1009650 w 2959100"/>
              <a:gd name="connsiteY24" fmla="*/ 635003 h 1949453"/>
              <a:gd name="connsiteX25" fmla="*/ 1028700 w 2959100"/>
              <a:gd name="connsiteY25" fmla="*/ 609603 h 1949453"/>
              <a:gd name="connsiteX26" fmla="*/ 1035050 w 2959100"/>
              <a:gd name="connsiteY26" fmla="*/ 590553 h 1949453"/>
              <a:gd name="connsiteX27" fmla="*/ 1041400 w 2959100"/>
              <a:gd name="connsiteY27" fmla="*/ 546103 h 1949453"/>
              <a:gd name="connsiteX28" fmla="*/ 1054100 w 2959100"/>
              <a:gd name="connsiteY28" fmla="*/ 514353 h 1949453"/>
              <a:gd name="connsiteX29" fmla="*/ 1073150 w 2959100"/>
              <a:gd name="connsiteY29" fmla="*/ 476253 h 1949453"/>
              <a:gd name="connsiteX30" fmla="*/ 1092200 w 2959100"/>
              <a:gd name="connsiteY30" fmla="*/ 463553 h 1949453"/>
              <a:gd name="connsiteX31" fmla="*/ 1403350 w 2959100"/>
              <a:gd name="connsiteY31" fmla="*/ 533403 h 1949453"/>
              <a:gd name="connsiteX32" fmla="*/ 1409700 w 2959100"/>
              <a:gd name="connsiteY32" fmla="*/ 622303 h 1949453"/>
              <a:gd name="connsiteX33" fmla="*/ 1428750 w 2959100"/>
              <a:gd name="connsiteY33" fmla="*/ 615953 h 1949453"/>
              <a:gd name="connsiteX34" fmla="*/ 1784350 w 2959100"/>
              <a:gd name="connsiteY34" fmla="*/ 590553 h 1949453"/>
              <a:gd name="connsiteX35" fmla="*/ 1803400 w 2959100"/>
              <a:gd name="connsiteY35" fmla="*/ 584203 h 1949453"/>
              <a:gd name="connsiteX36" fmla="*/ 1841500 w 2959100"/>
              <a:gd name="connsiteY36" fmla="*/ 577853 h 1949453"/>
              <a:gd name="connsiteX37" fmla="*/ 1854200 w 2959100"/>
              <a:gd name="connsiteY37" fmla="*/ 546103 h 1949453"/>
              <a:gd name="connsiteX38" fmla="*/ 1873250 w 2959100"/>
              <a:gd name="connsiteY38" fmla="*/ 527053 h 1949453"/>
              <a:gd name="connsiteX39" fmla="*/ 1936750 w 2959100"/>
              <a:gd name="connsiteY39" fmla="*/ 501653 h 1949453"/>
              <a:gd name="connsiteX40" fmla="*/ 1974850 w 2959100"/>
              <a:gd name="connsiteY40" fmla="*/ 482603 h 1949453"/>
              <a:gd name="connsiteX41" fmla="*/ 2019300 w 2959100"/>
              <a:gd name="connsiteY41" fmla="*/ 469903 h 1949453"/>
              <a:gd name="connsiteX42" fmla="*/ 2171700 w 2959100"/>
              <a:gd name="connsiteY42" fmla="*/ 406403 h 1949453"/>
              <a:gd name="connsiteX43" fmla="*/ 2203450 w 2959100"/>
              <a:gd name="connsiteY43" fmla="*/ 387353 h 1949453"/>
              <a:gd name="connsiteX44" fmla="*/ 2241550 w 2959100"/>
              <a:gd name="connsiteY44" fmla="*/ 368303 h 1949453"/>
              <a:gd name="connsiteX45" fmla="*/ 2260600 w 2959100"/>
              <a:gd name="connsiteY45" fmla="*/ 349253 h 1949453"/>
              <a:gd name="connsiteX46" fmla="*/ 2279650 w 2959100"/>
              <a:gd name="connsiteY46" fmla="*/ 342903 h 1949453"/>
              <a:gd name="connsiteX47" fmla="*/ 2324100 w 2959100"/>
              <a:gd name="connsiteY47" fmla="*/ 311153 h 1949453"/>
              <a:gd name="connsiteX48" fmla="*/ 2355850 w 2959100"/>
              <a:gd name="connsiteY48" fmla="*/ 292103 h 1949453"/>
              <a:gd name="connsiteX49" fmla="*/ 2374900 w 2959100"/>
              <a:gd name="connsiteY49" fmla="*/ 273053 h 1949453"/>
              <a:gd name="connsiteX50" fmla="*/ 2406650 w 2959100"/>
              <a:gd name="connsiteY50" fmla="*/ 247653 h 1949453"/>
              <a:gd name="connsiteX51" fmla="*/ 2432050 w 2959100"/>
              <a:gd name="connsiteY51" fmla="*/ 234953 h 1949453"/>
              <a:gd name="connsiteX52" fmla="*/ 2457450 w 2959100"/>
              <a:gd name="connsiteY52" fmla="*/ 215903 h 1949453"/>
              <a:gd name="connsiteX53" fmla="*/ 2476500 w 2959100"/>
              <a:gd name="connsiteY53" fmla="*/ 203203 h 1949453"/>
              <a:gd name="connsiteX54" fmla="*/ 2495550 w 2959100"/>
              <a:gd name="connsiteY54" fmla="*/ 184153 h 1949453"/>
              <a:gd name="connsiteX55" fmla="*/ 2533650 w 2959100"/>
              <a:gd name="connsiteY55" fmla="*/ 158753 h 1949453"/>
              <a:gd name="connsiteX56" fmla="*/ 2552700 w 2959100"/>
              <a:gd name="connsiteY56" fmla="*/ 133353 h 1949453"/>
              <a:gd name="connsiteX57" fmla="*/ 2590800 w 2959100"/>
              <a:gd name="connsiteY57" fmla="*/ 120653 h 1949453"/>
              <a:gd name="connsiteX58" fmla="*/ 2616200 w 2959100"/>
              <a:gd name="connsiteY58" fmla="*/ 107953 h 1949453"/>
              <a:gd name="connsiteX59" fmla="*/ 2654300 w 2959100"/>
              <a:gd name="connsiteY59" fmla="*/ 82553 h 1949453"/>
              <a:gd name="connsiteX60" fmla="*/ 2768600 w 2959100"/>
              <a:gd name="connsiteY60" fmla="*/ 82553 h 1949453"/>
              <a:gd name="connsiteX61" fmla="*/ 2787650 w 2959100"/>
              <a:gd name="connsiteY61" fmla="*/ 76203 h 1949453"/>
              <a:gd name="connsiteX62" fmla="*/ 2813050 w 2959100"/>
              <a:gd name="connsiteY62" fmla="*/ 69853 h 1949453"/>
              <a:gd name="connsiteX63" fmla="*/ 2851150 w 2959100"/>
              <a:gd name="connsiteY63" fmla="*/ 44453 h 1949453"/>
              <a:gd name="connsiteX64" fmla="*/ 2870200 w 2959100"/>
              <a:gd name="connsiteY64" fmla="*/ 31753 h 1949453"/>
              <a:gd name="connsiteX65" fmla="*/ 2895600 w 2959100"/>
              <a:gd name="connsiteY65" fmla="*/ 19053 h 1949453"/>
              <a:gd name="connsiteX66" fmla="*/ 2914650 w 2959100"/>
              <a:gd name="connsiteY66" fmla="*/ 6353 h 1949453"/>
              <a:gd name="connsiteX67" fmla="*/ 2959100 w 2959100"/>
              <a:gd name="connsiteY67" fmla="*/ 3 h 1949453"/>
              <a:gd name="connsiteX0" fmla="*/ 0 w 2959100"/>
              <a:gd name="connsiteY0" fmla="*/ 1949453 h 1949453"/>
              <a:gd name="connsiteX1" fmla="*/ 25400 w 2959100"/>
              <a:gd name="connsiteY1" fmla="*/ 1257303 h 1949453"/>
              <a:gd name="connsiteX2" fmla="*/ 38100 w 2959100"/>
              <a:gd name="connsiteY2" fmla="*/ 1130303 h 1949453"/>
              <a:gd name="connsiteX3" fmla="*/ 44450 w 2959100"/>
              <a:gd name="connsiteY3" fmla="*/ 1035053 h 1949453"/>
              <a:gd name="connsiteX4" fmla="*/ 120650 w 2959100"/>
              <a:gd name="connsiteY4" fmla="*/ 1028703 h 1949453"/>
              <a:gd name="connsiteX5" fmla="*/ 139700 w 2959100"/>
              <a:gd name="connsiteY5" fmla="*/ 977903 h 1949453"/>
              <a:gd name="connsiteX6" fmla="*/ 158750 w 2959100"/>
              <a:gd name="connsiteY6" fmla="*/ 971553 h 1949453"/>
              <a:gd name="connsiteX7" fmla="*/ 342900 w 2959100"/>
              <a:gd name="connsiteY7" fmla="*/ 939803 h 1949453"/>
              <a:gd name="connsiteX8" fmla="*/ 393700 w 2959100"/>
              <a:gd name="connsiteY8" fmla="*/ 927103 h 1949453"/>
              <a:gd name="connsiteX9" fmla="*/ 431800 w 2959100"/>
              <a:gd name="connsiteY9" fmla="*/ 914403 h 1949453"/>
              <a:gd name="connsiteX10" fmla="*/ 501650 w 2959100"/>
              <a:gd name="connsiteY10" fmla="*/ 908053 h 1949453"/>
              <a:gd name="connsiteX11" fmla="*/ 520700 w 2959100"/>
              <a:gd name="connsiteY11" fmla="*/ 901703 h 1949453"/>
              <a:gd name="connsiteX12" fmla="*/ 596900 w 2959100"/>
              <a:gd name="connsiteY12" fmla="*/ 889003 h 1949453"/>
              <a:gd name="connsiteX13" fmla="*/ 622300 w 2959100"/>
              <a:gd name="connsiteY13" fmla="*/ 882653 h 1949453"/>
              <a:gd name="connsiteX14" fmla="*/ 654050 w 2959100"/>
              <a:gd name="connsiteY14" fmla="*/ 876303 h 1949453"/>
              <a:gd name="connsiteX15" fmla="*/ 685800 w 2959100"/>
              <a:gd name="connsiteY15" fmla="*/ 863603 h 1949453"/>
              <a:gd name="connsiteX16" fmla="*/ 736600 w 2959100"/>
              <a:gd name="connsiteY16" fmla="*/ 857253 h 1949453"/>
              <a:gd name="connsiteX17" fmla="*/ 768350 w 2959100"/>
              <a:gd name="connsiteY17" fmla="*/ 850903 h 1949453"/>
              <a:gd name="connsiteX18" fmla="*/ 920750 w 2959100"/>
              <a:gd name="connsiteY18" fmla="*/ 831853 h 1949453"/>
              <a:gd name="connsiteX19" fmla="*/ 984250 w 2959100"/>
              <a:gd name="connsiteY19" fmla="*/ 819153 h 1949453"/>
              <a:gd name="connsiteX20" fmla="*/ 990600 w 2959100"/>
              <a:gd name="connsiteY20" fmla="*/ 781053 h 1949453"/>
              <a:gd name="connsiteX21" fmla="*/ 996950 w 2959100"/>
              <a:gd name="connsiteY21" fmla="*/ 755653 h 1949453"/>
              <a:gd name="connsiteX22" fmla="*/ 1003300 w 2959100"/>
              <a:gd name="connsiteY22" fmla="*/ 660403 h 1949453"/>
              <a:gd name="connsiteX23" fmla="*/ 1009650 w 2959100"/>
              <a:gd name="connsiteY23" fmla="*/ 635003 h 1949453"/>
              <a:gd name="connsiteX24" fmla="*/ 1028700 w 2959100"/>
              <a:gd name="connsiteY24" fmla="*/ 609603 h 1949453"/>
              <a:gd name="connsiteX25" fmla="*/ 1035050 w 2959100"/>
              <a:gd name="connsiteY25" fmla="*/ 590553 h 1949453"/>
              <a:gd name="connsiteX26" fmla="*/ 1041400 w 2959100"/>
              <a:gd name="connsiteY26" fmla="*/ 546103 h 1949453"/>
              <a:gd name="connsiteX27" fmla="*/ 1054100 w 2959100"/>
              <a:gd name="connsiteY27" fmla="*/ 514353 h 1949453"/>
              <a:gd name="connsiteX28" fmla="*/ 1073150 w 2959100"/>
              <a:gd name="connsiteY28" fmla="*/ 476253 h 1949453"/>
              <a:gd name="connsiteX29" fmla="*/ 1092200 w 2959100"/>
              <a:gd name="connsiteY29" fmla="*/ 463553 h 1949453"/>
              <a:gd name="connsiteX30" fmla="*/ 1403350 w 2959100"/>
              <a:gd name="connsiteY30" fmla="*/ 533403 h 1949453"/>
              <a:gd name="connsiteX31" fmla="*/ 1409700 w 2959100"/>
              <a:gd name="connsiteY31" fmla="*/ 622303 h 1949453"/>
              <a:gd name="connsiteX32" fmla="*/ 1428750 w 2959100"/>
              <a:gd name="connsiteY32" fmla="*/ 615953 h 1949453"/>
              <a:gd name="connsiteX33" fmla="*/ 1784350 w 2959100"/>
              <a:gd name="connsiteY33" fmla="*/ 590553 h 1949453"/>
              <a:gd name="connsiteX34" fmla="*/ 1803400 w 2959100"/>
              <a:gd name="connsiteY34" fmla="*/ 584203 h 1949453"/>
              <a:gd name="connsiteX35" fmla="*/ 1841500 w 2959100"/>
              <a:gd name="connsiteY35" fmla="*/ 577853 h 1949453"/>
              <a:gd name="connsiteX36" fmla="*/ 1854200 w 2959100"/>
              <a:gd name="connsiteY36" fmla="*/ 546103 h 1949453"/>
              <a:gd name="connsiteX37" fmla="*/ 1873250 w 2959100"/>
              <a:gd name="connsiteY37" fmla="*/ 527053 h 1949453"/>
              <a:gd name="connsiteX38" fmla="*/ 1936750 w 2959100"/>
              <a:gd name="connsiteY38" fmla="*/ 501653 h 1949453"/>
              <a:gd name="connsiteX39" fmla="*/ 1974850 w 2959100"/>
              <a:gd name="connsiteY39" fmla="*/ 482603 h 1949453"/>
              <a:gd name="connsiteX40" fmla="*/ 2019300 w 2959100"/>
              <a:gd name="connsiteY40" fmla="*/ 469903 h 1949453"/>
              <a:gd name="connsiteX41" fmla="*/ 2171700 w 2959100"/>
              <a:gd name="connsiteY41" fmla="*/ 406403 h 1949453"/>
              <a:gd name="connsiteX42" fmla="*/ 2203450 w 2959100"/>
              <a:gd name="connsiteY42" fmla="*/ 387353 h 1949453"/>
              <a:gd name="connsiteX43" fmla="*/ 2241550 w 2959100"/>
              <a:gd name="connsiteY43" fmla="*/ 368303 h 1949453"/>
              <a:gd name="connsiteX44" fmla="*/ 2260600 w 2959100"/>
              <a:gd name="connsiteY44" fmla="*/ 349253 h 1949453"/>
              <a:gd name="connsiteX45" fmla="*/ 2279650 w 2959100"/>
              <a:gd name="connsiteY45" fmla="*/ 342903 h 1949453"/>
              <a:gd name="connsiteX46" fmla="*/ 2324100 w 2959100"/>
              <a:gd name="connsiteY46" fmla="*/ 311153 h 1949453"/>
              <a:gd name="connsiteX47" fmla="*/ 2355850 w 2959100"/>
              <a:gd name="connsiteY47" fmla="*/ 292103 h 1949453"/>
              <a:gd name="connsiteX48" fmla="*/ 2374900 w 2959100"/>
              <a:gd name="connsiteY48" fmla="*/ 273053 h 1949453"/>
              <a:gd name="connsiteX49" fmla="*/ 2406650 w 2959100"/>
              <a:gd name="connsiteY49" fmla="*/ 247653 h 1949453"/>
              <a:gd name="connsiteX50" fmla="*/ 2432050 w 2959100"/>
              <a:gd name="connsiteY50" fmla="*/ 234953 h 1949453"/>
              <a:gd name="connsiteX51" fmla="*/ 2457450 w 2959100"/>
              <a:gd name="connsiteY51" fmla="*/ 215903 h 1949453"/>
              <a:gd name="connsiteX52" fmla="*/ 2476500 w 2959100"/>
              <a:gd name="connsiteY52" fmla="*/ 203203 h 1949453"/>
              <a:gd name="connsiteX53" fmla="*/ 2495550 w 2959100"/>
              <a:gd name="connsiteY53" fmla="*/ 184153 h 1949453"/>
              <a:gd name="connsiteX54" fmla="*/ 2533650 w 2959100"/>
              <a:gd name="connsiteY54" fmla="*/ 158753 h 1949453"/>
              <a:gd name="connsiteX55" fmla="*/ 2552700 w 2959100"/>
              <a:gd name="connsiteY55" fmla="*/ 133353 h 1949453"/>
              <a:gd name="connsiteX56" fmla="*/ 2590800 w 2959100"/>
              <a:gd name="connsiteY56" fmla="*/ 120653 h 1949453"/>
              <a:gd name="connsiteX57" fmla="*/ 2616200 w 2959100"/>
              <a:gd name="connsiteY57" fmla="*/ 107953 h 1949453"/>
              <a:gd name="connsiteX58" fmla="*/ 2654300 w 2959100"/>
              <a:gd name="connsiteY58" fmla="*/ 82553 h 1949453"/>
              <a:gd name="connsiteX59" fmla="*/ 2768600 w 2959100"/>
              <a:gd name="connsiteY59" fmla="*/ 82553 h 1949453"/>
              <a:gd name="connsiteX60" fmla="*/ 2787650 w 2959100"/>
              <a:gd name="connsiteY60" fmla="*/ 76203 h 1949453"/>
              <a:gd name="connsiteX61" fmla="*/ 2813050 w 2959100"/>
              <a:gd name="connsiteY61" fmla="*/ 69853 h 1949453"/>
              <a:gd name="connsiteX62" fmla="*/ 2851150 w 2959100"/>
              <a:gd name="connsiteY62" fmla="*/ 44453 h 1949453"/>
              <a:gd name="connsiteX63" fmla="*/ 2870200 w 2959100"/>
              <a:gd name="connsiteY63" fmla="*/ 31753 h 1949453"/>
              <a:gd name="connsiteX64" fmla="*/ 2895600 w 2959100"/>
              <a:gd name="connsiteY64" fmla="*/ 19053 h 1949453"/>
              <a:gd name="connsiteX65" fmla="*/ 2914650 w 2959100"/>
              <a:gd name="connsiteY65" fmla="*/ 6353 h 1949453"/>
              <a:gd name="connsiteX66" fmla="*/ 2959100 w 2959100"/>
              <a:gd name="connsiteY66" fmla="*/ 3 h 1949453"/>
              <a:gd name="connsiteX0" fmla="*/ 0 w 2959100"/>
              <a:gd name="connsiteY0" fmla="*/ 1949453 h 1949453"/>
              <a:gd name="connsiteX1" fmla="*/ 38100 w 2959100"/>
              <a:gd name="connsiteY1" fmla="*/ 1130303 h 1949453"/>
              <a:gd name="connsiteX2" fmla="*/ 44450 w 2959100"/>
              <a:gd name="connsiteY2" fmla="*/ 1035053 h 1949453"/>
              <a:gd name="connsiteX3" fmla="*/ 120650 w 2959100"/>
              <a:gd name="connsiteY3" fmla="*/ 1028703 h 1949453"/>
              <a:gd name="connsiteX4" fmla="*/ 139700 w 2959100"/>
              <a:gd name="connsiteY4" fmla="*/ 977903 h 1949453"/>
              <a:gd name="connsiteX5" fmla="*/ 158750 w 2959100"/>
              <a:gd name="connsiteY5" fmla="*/ 971553 h 1949453"/>
              <a:gd name="connsiteX6" fmla="*/ 342900 w 2959100"/>
              <a:gd name="connsiteY6" fmla="*/ 939803 h 1949453"/>
              <a:gd name="connsiteX7" fmla="*/ 393700 w 2959100"/>
              <a:gd name="connsiteY7" fmla="*/ 927103 h 1949453"/>
              <a:gd name="connsiteX8" fmla="*/ 431800 w 2959100"/>
              <a:gd name="connsiteY8" fmla="*/ 914403 h 1949453"/>
              <a:gd name="connsiteX9" fmla="*/ 501650 w 2959100"/>
              <a:gd name="connsiteY9" fmla="*/ 908053 h 1949453"/>
              <a:gd name="connsiteX10" fmla="*/ 520700 w 2959100"/>
              <a:gd name="connsiteY10" fmla="*/ 901703 h 1949453"/>
              <a:gd name="connsiteX11" fmla="*/ 596900 w 2959100"/>
              <a:gd name="connsiteY11" fmla="*/ 889003 h 1949453"/>
              <a:gd name="connsiteX12" fmla="*/ 622300 w 2959100"/>
              <a:gd name="connsiteY12" fmla="*/ 882653 h 1949453"/>
              <a:gd name="connsiteX13" fmla="*/ 654050 w 2959100"/>
              <a:gd name="connsiteY13" fmla="*/ 876303 h 1949453"/>
              <a:gd name="connsiteX14" fmla="*/ 685800 w 2959100"/>
              <a:gd name="connsiteY14" fmla="*/ 863603 h 1949453"/>
              <a:gd name="connsiteX15" fmla="*/ 736600 w 2959100"/>
              <a:gd name="connsiteY15" fmla="*/ 857253 h 1949453"/>
              <a:gd name="connsiteX16" fmla="*/ 768350 w 2959100"/>
              <a:gd name="connsiteY16" fmla="*/ 850903 h 1949453"/>
              <a:gd name="connsiteX17" fmla="*/ 920750 w 2959100"/>
              <a:gd name="connsiteY17" fmla="*/ 831853 h 1949453"/>
              <a:gd name="connsiteX18" fmla="*/ 984250 w 2959100"/>
              <a:gd name="connsiteY18" fmla="*/ 819153 h 1949453"/>
              <a:gd name="connsiteX19" fmla="*/ 990600 w 2959100"/>
              <a:gd name="connsiteY19" fmla="*/ 781053 h 1949453"/>
              <a:gd name="connsiteX20" fmla="*/ 996950 w 2959100"/>
              <a:gd name="connsiteY20" fmla="*/ 755653 h 1949453"/>
              <a:gd name="connsiteX21" fmla="*/ 1003300 w 2959100"/>
              <a:gd name="connsiteY21" fmla="*/ 660403 h 1949453"/>
              <a:gd name="connsiteX22" fmla="*/ 1009650 w 2959100"/>
              <a:gd name="connsiteY22" fmla="*/ 635003 h 1949453"/>
              <a:gd name="connsiteX23" fmla="*/ 1028700 w 2959100"/>
              <a:gd name="connsiteY23" fmla="*/ 609603 h 1949453"/>
              <a:gd name="connsiteX24" fmla="*/ 1035050 w 2959100"/>
              <a:gd name="connsiteY24" fmla="*/ 590553 h 1949453"/>
              <a:gd name="connsiteX25" fmla="*/ 1041400 w 2959100"/>
              <a:gd name="connsiteY25" fmla="*/ 546103 h 1949453"/>
              <a:gd name="connsiteX26" fmla="*/ 1054100 w 2959100"/>
              <a:gd name="connsiteY26" fmla="*/ 514353 h 1949453"/>
              <a:gd name="connsiteX27" fmla="*/ 1073150 w 2959100"/>
              <a:gd name="connsiteY27" fmla="*/ 476253 h 1949453"/>
              <a:gd name="connsiteX28" fmla="*/ 1092200 w 2959100"/>
              <a:gd name="connsiteY28" fmla="*/ 463553 h 1949453"/>
              <a:gd name="connsiteX29" fmla="*/ 1403350 w 2959100"/>
              <a:gd name="connsiteY29" fmla="*/ 533403 h 1949453"/>
              <a:gd name="connsiteX30" fmla="*/ 1409700 w 2959100"/>
              <a:gd name="connsiteY30" fmla="*/ 622303 h 1949453"/>
              <a:gd name="connsiteX31" fmla="*/ 1428750 w 2959100"/>
              <a:gd name="connsiteY31" fmla="*/ 615953 h 1949453"/>
              <a:gd name="connsiteX32" fmla="*/ 1784350 w 2959100"/>
              <a:gd name="connsiteY32" fmla="*/ 590553 h 1949453"/>
              <a:gd name="connsiteX33" fmla="*/ 1803400 w 2959100"/>
              <a:gd name="connsiteY33" fmla="*/ 584203 h 1949453"/>
              <a:gd name="connsiteX34" fmla="*/ 1841500 w 2959100"/>
              <a:gd name="connsiteY34" fmla="*/ 577853 h 1949453"/>
              <a:gd name="connsiteX35" fmla="*/ 1854200 w 2959100"/>
              <a:gd name="connsiteY35" fmla="*/ 546103 h 1949453"/>
              <a:gd name="connsiteX36" fmla="*/ 1873250 w 2959100"/>
              <a:gd name="connsiteY36" fmla="*/ 527053 h 1949453"/>
              <a:gd name="connsiteX37" fmla="*/ 1936750 w 2959100"/>
              <a:gd name="connsiteY37" fmla="*/ 501653 h 1949453"/>
              <a:gd name="connsiteX38" fmla="*/ 1974850 w 2959100"/>
              <a:gd name="connsiteY38" fmla="*/ 482603 h 1949453"/>
              <a:gd name="connsiteX39" fmla="*/ 2019300 w 2959100"/>
              <a:gd name="connsiteY39" fmla="*/ 469903 h 1949453"/>
              <a:gd name="connsiteX40" fmla="*/ 2171700 w 2959100"/>
              <a:gd name="connsiteY40" fmla="*/ 406403 h 1949453"/>
              <a:gd name="connsiteX41" fmla="*/ 2203450 w 2959100"/>
              <a:gd name="connsiteY41" fmla="*/ 387353 h 1949453"/>
              <a:gd name="connsiteX42" fmla="*/ 2241550 w 2959100"/>
              <a:gd name="connsiteY42" fmla="*/ 368303 h 1949453"/>
              <a:gd name="connsiteX43" fmla="*/ 2260600 w 2959100"/>
              <a:gd name="connsiteY43" fmla="*/ 349253 h 1949453"/>
              <a:gd name="connsiteX44" fmla="*/ 2279650 w 2959100"/>
              <a:gd name="connsiteY44" fmla="*/ 342903 h 1949453"/>
              <a:gd name="connsiteX45" fmla="*/ 2324100 w 2959100"/>
              <a:gd name="connsiteY45" fmla="*/ 311153 h 1949453"/>
              <a:gd name="connsiteX46" fmla="*/ 2355850 w 2959100"/>
              <a:gd name="connsiteY46" fmla="*/ 292103 h 1949453"/>
              <a:gd name="connsiteX47" fmla="*/ 2374900 w 2959100"/>
              <a:gd name="connsiteY47" fmla="*/ 273053 h 1949453"/>
              <a:gd name="connsiteX48" fmla="*/ 2406650 w 2959100"/>
              <a:gd name="connsiteY48" fmla="*/ 247653 h 1949453"/>
              <a:gd name="connsiteX49" fmla="*/ 2432050 w 2959100"/>
              <a:gd name="connsiteY49" fmla="*/ 234953 h 1949453"/>
              <a:gd name="connsiteX50" fmla="*/ 2457450 w 2959100"/>
              <a:gd name="connsiteY50" fmla="*/ 215903 h 1949453"/>
              <a:gd name="connsiteX51" fmla="*/ 2476500 w 2959100"/>
              <a:gd name="connsiteY51" fmla="*/ 203203 h 1949453"/>
              <a:gd name="connsiteX52" fmla="*/ 2495550 w 2959100"/>
              <a:gd name="connsiteY52" fmla="*/ 184153 h 1949453"/>
              <a:gd name="connsiteX53" fmla="*/ 2533650 w 2959100"/>
              <a:gd name="connsiteY53" fmla="*/ 158753 h 1949453"/>
              <a:gd name="connsiteX54" fmla="*/ 2552700 w 2959100"/>
              <a:gd name="connsiteY54" fmla="*/ 133353 h 1949453"/>
              <a:gd name="connsiteX55" fmla="*/ 2590800 w 2959100"/>
              <a:gd name="connsiteY55" fmla="*/ 120653 h 1949453"/>
              <a:gd name="connsiteX56" fmla="*/ 2616200 w 2959100"/>
              <a:gd name="connsiteY56" fmla="*/ 107953 h 1949453"/>
              <a:gd name="connsiteX57" fmla="*/ 2654300 w 2959100"/>
              <a:gd name="connsiteY57" fmla="*/ 82553 h 1949453"/>
              <a:gd name="connsiteX58" fmla="*/ 2768600 w 2959100"/>
              <a:gd name="connsiteY58" fmla="*/ 82553 h 1949453"/>
              <a:gd name="connsiteX59" fmla="*/ 2787650 w 2959100"/>
              <a:gd name="connsiteY59" fmla="*/ 76203 h 1949453"/>
              <a:gd name="connsiteX60" fmla="*/ 2813050 w 2959100"/>
              <a:gd name="connsiteY60" fmla="*/ 69853 h 1949453"/>
              <a:gd name="connsiteX61" fmla="*/ 2851150 w 2959100"/>
              <a:gd name="connsiteY61" fmla="*/ 44453 h 1949453"/>
              <a:gd name="connsiteX62" fmla="*/ 2870200 w 2959100"/>
              <a:gd name="connsiteY62" fmla="*/ 31753 h 1949453"/>
              <a:gd name="connsiteX63" fmla="*/ 2895600 w 2959100"/>
              <a:gd name="connsiteY63" fmla="*/ 19053 h 1949453"/>
              <a:gd name="connsiteX64" fmla="*/ 2914650 w 2959100"/>
              <a:gd name="connsiteY64" fmla="*/ 6353 h 1949453"/>
              <a:gd name="connsiteX65" fmla="*/ 2959100 w 2959100"/>
              <a:gd name="connsiteY65" fmla="*/ 3 h 1949453"/>
              <a:gd name="connsiteX0" fmla="*/ 0 w 2959100"/>
              <a:gd name="connsiteY0" fmla="*/ 1949453 h 1949453"/>
              <a:gd name="connsiteX1" fmla="*/ 44450 w 2959100"/>
              <a:gd name="connsiteY1" fmla="*/ 1035053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5900 w 2959100"/>
              <a:gd name="connsiteY3" fmla="*/ 954091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93700 w 2959100"/>
              <a:gd name="connsiteY4" fmla="*/ 927103 h 1949453"/>
              <a:gd name="connsiteX5" fmla="*/ 431800 w 2959100"/>
              <a:gd name="connsiteY5" fmla="*/ 914403 h 1949453"/>
              <a:gd name="connsiteX6" fmla="*/ 501650 w 2959100"/>
              <a:gd name="connsiteY6" fmla="*/ 908053 h 1949453"/>
              <a:gd name="connsiteX7" fmla="*/ 520700 w 2959100"/>
              <a:gd name="connsiteY7" fmla="*/ 901703 h 1949453"/>
              <a:gd name="connsiteX8" fmla="*/ 596900 w 2959100"/>
              <a:gd name="connsiteY8" fmla="*/ 889003 h 1949453"/>
              <a:gd name="connsiteX9" fmla="*/ 622300 w 2959100"/>
              <a:gd name="connsiteY9" fmla="*/ 882653 h 1949453"/>
              <a:gd name="connsiteX10" fmla="*/ 654050 w 2959100"/>
              <a:gd name="connsiteY10" fmla="*/ 876303 h 1949453"/>
              <a:gd name="connsiteX11" fmla="*/ 685800 w 2959100"/>
              <a:gd name="connsiteY11" fmla="*/ 863603 h 1949453"/>
              <a:gd name="connsiteX12" fmla="*/ 736600 w 2959100"/>
              <a:gd name="connsiteY12" fmla="*/ 857253 h 1949453"/>
              <a:gd name="connsiteX13" fmla="*/ 768350 w 2959100"/>
              <a:gd name="connsiteY13" fmla="*/ 850903 h 1949453"/>
              <a:gd name="connsiteX14" fmla="*/ 920750 w 2959100"/>
              <a:gd name="connsiteY14" fmla="*/ 831853 h 1949453"/>
              <a:gd name="connsiteX15" fmla="*/ 984250 w 2959100"/>
              <a:gd name="connsiteY15" fmla="*/ 819153 h 1949453"/>
              <a:gd name="connsiteX16" fmla="*/ 990600 w 2959100"/>
              <a:gd name="connsiteY16" fmla="*/ 781053 h 1949453"/>
              <a:gd name="connsiteX17" fmla="*/ 996950 w 2959100"/>
              <a:gd name="connsiteY17" fmla="*/ 755653 h 1949453"/>
              <a:gd name="connsiteX18" fmla="*/ 1003300 w 2959100"/>
              <a:gd name="connsiteY18" fmla="*/ 660403 h 1949453"/>
              <a:gd name="connsiteX19" fmla="*/ 1009650 w 2959100"/>
              <a:gd name="connsiteY19" fmla="*/ 635003 h 1949453"/>
              <a:gd name="connsiteX20" fmla="*/ 1028700 w 2959100"/>
              <a:gd name="connsiteY20" fmla="*/ 609603 h 1949453"/>
              <a:gd name="connsiteX21" fmla="*/ 1035050 w 2959100"/>
              <a:gd name="connsiteY21" fmla="*/ 590553 h 1949453"/>
              <a:gd name="connsiteX22" fmla="*/ 1041400 w 2959100"/>
              <a:gd name="connsiteY22" fmla="*/ 546103 h 1949453"/>
              <a:gd name="connsiteX23" fmla="*/ 1054100 w 2959100"/>
              <a:gd name="connsiteY23" fmla="*/ 514353 h 1949453"/>
              <a:gd name="connsiteX24" fmla="*/ 1073150 w 2959100"/>
              <a:gd name="connsiteY24" fmla="*/ 476253 h 1949453"/>
              <a:gd name="connsiteX25" fmla="*/ 1092200 w 2959100"/>
              <a:gd name="connsiteY25" fmla="*/ 463553 h 1949453"/>
              <a:gd name="connsiteX26" fmla="*/ 1403350 w 2959100"/>
              <a:gd name="connsiteY26" fmla="*/ 533403 h 1949453"/>
              <a:gd name="connsiteX27" fmla="*/ 1409700 w 2959100"/>
              <a:gd name="connsiteY27" fmla="*/ 622303 h 1949453"/>
              <a:gd name="connsiteX28" fmla="*/ 1428750 w 2959100"/>
              <a:gd name="connsiteY28" fmla="*/ 615953 h 1949453"/>
              <a:gd name="connsiteX29" fmla="*/ 1784350 w 2959100"/>
              <a:gd name="connsiteY29" fmla="*/ 590553 h 1949453"/>
              <a:gd name="connsiteX30" fmla="*/ 1803400 w 2959100"/>
              <a:gd name="connsiteY30" fmla="*/ 584203 h 1949453"/>
              <a:gd name="connsiteX31" fmla="*/ 1841500 w 2959100"/>
              <a:gd name="connsiteY31" fmla="*/ 577853 h 1949453"/>
              <a:gd name="connsiteX32" fmla="*/ 1854200 w 2959100"/>
              <a:gd name="connsiteY32" fmla="*/ 546103 h 1949453"/>
              <a:gd name="connsiteX33" fmla="*/ 1873250 w 2959100"/>
              <a:gd name="connsiteY33" fmla="*/ 527053 h 1949453"/>
              <a:gd name="connsiteX34" fmla="*/ 1936750 w 2959100"/>
              <a:gd name="connsiteY34" fmla="*/ 501653 h 1949453"/>
              <a:gd name="connsiteX35" fmla="*/ 1974850 w 2959100"/>
              <a:gd name="connsiteY35" fmla="*/ 482603 h 1949453"/>
              <a:gd name="connsiteX36" fmla="*/ 2019300 w 2959100"/>
              <a:gd name="connsiteY36" fmla="*/ 469903 h 1949453"/>
              <a:gd name="connsiteX37" fmla="*/ 2171700 w 2959100"/>
              <a:gd name="connsiteY37" fmla="*/ 406403 h 1949453"/>
              <a:gd name="connsiteX38" fmla="*/ 2203450 w 2959100"/>
              <a:gd name="connsiteY38" fmla="*/ 387353 h 1949453"/>
              <a:gd name="connsiteX39" fmla="*/ 2241550 w 2959100"/>
              <a:gd name="connsiteY39" fmla="*/ 368303 h 1949453"/>
              <a:gd name="connsiteX40" fmla="*/ 2260600 w 2959100"/>
              <a:gd name="connsiteY40" fmla="*/ 349253 h 1949453"/>
              <a:gd name="connsiteX41" fmla="*/ 2279650 w 2959100"/>
              <a:gd name="connsiteY41" fmla="*/ 342903 h 1949453"/>
              <a:gd name="connsiteX42" fmla="*/ 2324100 w 2959100"/>
              <a:gd name="connsiteY42" fmla="*/ 311153 h 1949453"/>
              <a:gd name="connsiteX43" fmla="*/ 2355850 w 2959100"/>
              <a:gd name="connsiteY43" fmla="*/ 292103 h 1949453"/>
              <a:gd name="connsiteX44" fmla="*/ 2374900 w 2959100"/>
              <a:gd name="connsiteY44" fmla="*/ 273053 h 1949453"/>
              <a:gd name="connsiteX45" fmla="*/ 2406650 w 2959100"/>
              <a:gd name="connsiteY45" fmla="*/ 247653 h 1949453"/>
              <a:gd name="connsiteX46" fmla="*/ 2432050 w 2959100"/>
              <a:gd name="connsiteY46" fmla="*/ 234953 h 1949453"/>
              <a:gd name="connsiteX47" fmla="*/ 2457450 w 2959100"/>
              <a:gd name="connsiteY47" fmla="*/ 215903 h 1949453"/>
              <a:gd name="connsiteX48" fmla="*/ 2476500 w 2959100"/>
              <a:gd name="connsiteY48" fmla="*/ 203203 h 1949453"/>
              <a:gd name="connsiteX49" fmla="*/ 2495550 w 2959100"/>
              <a:gd name="connsiteY49" fmla="*/ 184153 h 1949453"/>
              <a:gd name="connsiteX50" fmla="*/ 2533650 w 2959100"/>
              <a:gd name="connsiteY50" fmla="*/ 158753 h 1949453"/>
              <a:gd name="connsiteX51" fmla="*/ 2552700 w 2959100"/>
              <a:gd name="connsiteY51" fmla="*/ 133353 h 1949453"/>
              <a:gd name="connsiteX52" fmla="*/ 2590800 w 2959100"/>
              <a:gd name="connsiteY52" fmla="*/ 120653 h 1949453"/>
              <a:gd name="connsiteX53" fmla="*/ 2616200 w 2959100"/>
              <a:gd name="connsiteY53" fmla="*/ 107953 h 1949453"/>
              <a:gd name="connsiteX54" fmla="*/ 2654300 w 2959100"/>
              <a:gd name="connsiteY54" fmla="*/ 82553 h 1949453"/>
              <a:gd name="connsiteX55" fmla="*/ 2768600 w 2959100"/>
              <a:gd name="connsiteY55" fmla="*/ 82553 h 1949453"/>
              <a:gd name="connsiteX56" fmla="*/ 2787650 w 2959100"/>
              <a:gd name="connsiteY56" fmla="*/ 76203 h 1949453"/>
              <a:gd name="connsiteX57" fmla="*/ 2813050 w 2959100"/>
              <a:gd name="connsiteY57" fmla="*/ 69853 h 1949453"/>
              <a:gd name="connsiteX58" fmla="*/ 2851150 w 2959100"/>
              <a:gd name="connsiteY58" fmla="*/ 44453 h 1949453"/>
              <a:gd name="connsiteX59" fmla="*/ 2870200 w 2959100"/>
              <a:gd name="connsiteY59" fmla="*/ 31753 h 1949453"/>
              <a:gd name="connsiteX60" fmla="*/ 2895600 w 2959100"/>
              <a:gd name="connsiteY60" fmla="*/ 19053 h 1949453"/>
              <a:gd name="connsiteX61" fmla="*/ 2914650 w 2959100"/>
              <a:gd name="connsiteY61" fmla="*/ 6353 h 1949453"/>
              <a:gd name="connsiteX62" fmla="*/ 2959100 w 2959100"/>
              <a:gd name="connsiteY6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31800 w 2959100"/>
              <a:gd name="connsiteY4" fmla="*/ 914403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96900 w 2959100"/>
              <a:gd name="connsiteY6" fmla="*/ 889003 h 1949453"/>
              <a:gd name="connsiteX7" fmla="*/ 622300 w 2959100"/>
              <a:gd name="connsiteY7" fmla="*/ 882653 h 1949453"/>
              <a:gd name="connsiteX8" fmla="*/ 654050 w 2959100"/>
              <a:gd name="connsiteY8" fmla="*/ 876303 h 1949453"/>
              <a:gd name="connsiteX9" fmla="*/ 685800 w 2959100"/>
              <a:gd name="connsiteY9" fmla="*/ 863603 h 1949453"/>
              <a:gd name="connsiteX10" fmla="*/ 736600 w 2959100"/>
              <a:gd name="connsiteY10" fmla="*/ 857253 h 1949453"/>
              <a:gd name="connsiteX11" fmla="*/ 768350 w 2959100"/>
              <a:gd name="connsiteY11" fmla="*/ 850903 h 1949453"/>
              <a:gd name="connsiteX12" fmla="*/ 920750 w 2959100"/>
              <a:gd name="connsiteY12" fmla="*/ 831853 h 1949453"/>
              <a:gd name="connsiteX13" fmla="*/ 984250 w 2959100"/>
              <a:gd name="connsiteY13" fmla="*/ 819153 h 1949453"/>
              <a:gd name="connsiteX14" fmla="*/ 990600 w 2959100"/>
              <a:gd name="connsiteY14" fmla="*/ 781053 h 1949453"/>
              <a:gd name="connsiteX15" fmla="*/ 996950 w 2959100"/>
              <a:gd name="connsiteY15" fmla="*/ 755653 h 1949453"/>
              <a:gd name="connsiteX16" fmla="*/ 1003300 w 2959100"/>
              <a:gd name="connsiteY16" fmla="*/ 660403 h 1949453"/>
              <a:gd name="connsiteX17" fmla="*/ 1009650 w 2959100"/>
              <a:gd name="connsiteY17" fmla="*/ 635003 h 1949453"/>
              <a:gd name="connsiteX18" fmla="*/ 1028700 w 2959100"/>
              <a:gd name="connsiteY18" fmla="*/ 609603 h 1949453"/>
              <a:gd name="connsiteX19" fmla="*/ 1035050 w 2959100"/>
              <a:gd name="connsiteY19" fmla="*/ 590553 h 1949453"/>
              <a:gd name="connsiteX20" fmla="*/ 1041400 w 2959100"/>
              <a:gd name="connsiteY20" fmla="*/ 546103 h 1949453"/>
              <a:gd name="connsiteX21" fmla="*/ 1054100 w 2959100"/>
              <a:gd name="connsiteY21" fmla="*/ 514353 h 1949453"/>
              <a:gd name="connsiteX22" fmla="*/ 1073150 w 2959100"/>
              <a:gd name="connsiteY22" fmla="*/ 476253 h 1949453"/>
              <a:gd name="connsiteX23" fmla="*/ 1092200 w 2959100"/>
              <a:gd name="connsiteY23" fmla="*/ 463553 h 1949453"/>
              <a:gd name="connsiteX24" fmla="*/ 1403350 w 2959100"/>
              <a:gd name="connsiteY24" fmla="*/ 533403 h 1949453"/>
              <a:gd name="connsiteX25" fmla="*/ 1409700 w 2959100"/>
              <a:gd name="connsiteY25" fmla="*/ 622303 h 1949453"/>
              <a:gd name="connsiteX26" fmla="*/ 1428750 w 2959100"/>
              <a:gd name="connsiteY26" fmla="*/ 615953 h 1949453"/>
              <a:gd name="connsiteX27" fmla="*/ 1784350 w 2959100"/>
              <a:gd name="connsiteY27" fmla="*/ 590553 h 1949453"/>
              <a:gd name="connsiteX28" fmla="*/ 1803400 w 2959100"/>
              <a:gd name="connsiteY28" fmla="*/ 584203 h 1949453"/>
              <a:gd name="connsiteX29" fmla="*/ 1841500 w 2959100"/>
              <a:gd name="connsiteY29" fmla="*/ 577853 h 1949453"/>
              <a:gd name="connsiteX30" fmla="*/ 1854200 w 2959100"/>
              <a:gd name="connsiteY30" fmla="*/ 546103 h 1949453"/>
              <a:gd name="connsiteX31" fmla="*/ 1873250 w 2959100"/>
              <a:gd name="connsiteY31" fmla="*/ 527053 h 1949453"/>
              <a:gd name="connsiteX32" fmla="*/ 1936750 w 2959100"/>
              <a:gd name="connsiteY32" fmla="*/ 501653 h 1949453"/>
              <a:gd name="connsiteX33" fmla="*/ 1974850 w 2959100"/>
              <a:gd name="connsiteY33" fmla="*/ 482603 h 1949453"/>
              <a:gd name="connsiteX34" fmla="*/ 2019300 w 2959100"/>
              <a:gd name="connsiteY34" fmla="*/ 469903 h 1949453"/>
              <a:gd name="connsiteX35" fmla="*/ 2171700 w 2959100"/>
              <a:gd name="connsiteY35" fmla="*/ 406403 h 1949453"/>
              <a:gd name="connsiteX36" fmla="*/ 2203450 w 2959100"/>
              <a:gd name="connsiteY36" fmla="*/ 387353 h 1949453"/>
              <a:gd name="connsiteX37" fmla="*/ 2241550 w 2959100"/>
              <a:gd name="connsiteY37" fmla="*/ 368303 h 1949453"/>
              <a:gd name="connsiteX38" fmla="*/ 2260600 w 2959100"/>
              <a:gd name="connsiteY38" fmla="*/ 349253 h 1949453"/>
              <a:gd name="connsiteX39" fmla="*/ 2279650 w 2959100"/>
              <a:gd name="connsiteY39" fmla="*/ 342903 h 1949453"/>
              <a:gd name="connsiteX40" fmla="*/ 2324100 w 2959100"/>
              <a:gd name="connsiteY40" fmla="*/ 311153 h 1949453"/>
              <a:gd name="connsiteX41" fmla="*/ 2355850 w 2959100"/>
              <a:gd name="connsiteY41" fmla="*/ 292103 h 1949453"/>
              <a:gd name="connsiteX42" fmla="*/ 2374900 w 2959100"/>
              <a:gd name="connsiteY42" fmla="*/ 273053 h 1949453"/>
              <a:gd name="connsiteX43" fmla="*/ 2406650 w 2959100"/>
              <a:gd name="connsiteY43" fmla="*/ 247653 h 1949453"/>
              <a:gd name="connsiteX44" fmla="*/ 2432050 w 2959100"/>
              <a:gd name="connsiteY44" fmla="*/ 234953 h 1949453"/>
              <a:gd name="connsiteX45" fmla="*/ 2457450 w 2959100"/>
              <a:gd name="connsiteY45" fmla="*/ 215903 h 1949453"/>
              <a:gd name="connsiteX46" fmla="*/ 2476500 w 2959100"/>
              <a:gd name="connsiteY46" fmla="*/ 203203 h 1949453"/>
              <a:gd name="connsiteX47" fmla="*/ 2495550 w 2959100"/>
              <a:gd name="connsiteY47" fmla="*/ 184153 h 1949453"/>
              <a:gd name="connsiteX48" fmla="*/ 2533650 w 2959100"/>
              <a:gd name="connsiteY48" fmla="*/ 158753 h 1949453"/>
              <a:gd name="connsiteX49" fmla="*/ 2552700 w 2959100"/>
              <a:gd name="connsiteY49" fmla="*/ 133353 h 1949453"/>
              <a:gd name="connsiteX50" fmla="*/ 2590800 w 2959100"/>
              <a:gd name="connsiteY50" fmla="*/ 120653 h 1949453"/>
              <a:gd name="connsiteX51" fmla="*/ 2616200 w 2959100"/>
              <a:gd name="connsiteY51" fmla="*/ 107953 h 1949453"/>
              <a:gd name="connsiteX52" fmla="*/ 2654300 w 2959100"/>
              <a:gd name="connsiteY52" fmla="*/ 82553 h 1949453"/>
              <a:gd name="connsiteX53" fmla="*/ 2768600 w 2959100"/>
              <a:gd name="connsiteY53" fmla="*/ 82553 h 1949453"/>
              <a:gd name="connsiteX54" fmla="*/ 2787650 w 2959100"/>
              <a:gd name="connsiteY54" fmla="*/ 76203 h 1949453"/>
              <a:gd name="connsiteX55" fmla="*/ 2813050 w 2959100"/>
              <a:gd name="connsiteY55" fmla="*/ 69853 h 1949453"/>
              <a:gd name="connsiteX56" fmla="*/ 2851150 w 2959100"/>
              <a:gd name="connsiteY56" fmla="*/ 44453 h 1949453"/>
              <a:gd name="connsiteX57" fmla="*/ 2870200 w 2959100"/>
              <a:gd name="connsiteY57" fmla="*/ 31753 h 1949453"/>
              <a:gd name="connsiteX58" fmla="*/ 2895600 w 2959100"/>
              <a:gd name="connsiteY58" fmla="*/ 19053 h 1949453"/>
              <a:gd name="connsiteX59" fmla="*/ 2914650 w 2959100"/>
              <a:gd name="connsiteY59" fmla="*/ 6353 h 1949453"/>
              <a:gd name="connsiteX60" fmla="*/ 2959100 w 2959100"/>
              <a:gd name="connsiteY6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96900 w 2959100"/>
              <a:gd name="connsiteY5" fmla="*/ 889003 h 1949453"/>
              <a:gd name="connsiteX6" fmla="*/ 622300 w 2959100"/>
              <a:gd name="connsiteY6" fmla="*/ 882653 h 1949453"/>
              <a:gd name="connsiteX7" fmla="*/ 654050 w 2959100"/>
              <a:gd name="connsiteY7" fmla="*/ 876303 h 1949453"/>
              <a:gd name="connsiteX8" fmla="*/ 685800 w 2959100"/>
              <a:gd name="connsiteY8" fmla="*/ 863603 h 1949453"/>
              <a:gd name="connsiteX9" fmla="*/ 736600 w 2959100"/>
              <a:gd name="connsiteY9" fmla="*/ 857253 h 1949453"/>
              <a:gd name="connsiteX10" fmla="*/ 768350 w 2959100"/>
              <a:gd name="connsiteY10" fmla="*/ 850903 h 1949453"/>
              <a:gd name="connsiteX11" fmla="*/ 920750 w 2959100"/>
              <a:gd name="connsiteY11" fmla="*/ 831853 h 1949453"/>
              <a:gd name="connsiteX12" fmla="*/ 984250 w 2959100"/>
              <a:gd name="connsiteY12" fmla="*/ 819153 h 1949453"/>
              <a:gd name="connsiteX13" fmla="*/ 990600 w 2959100"/>
              <a:gd name="connsiteY13" fmla="*/ 781053 h 1949453"/>
              <a:gd name="connsiteX14" fmla="*/ 996950 w 2959100"/>
              <a:gd name="connsiteY14" fmla="*/ 755653 h 1949453"/>
              <a:gd name="connsiteX15" fmla="*/ 1003300 w 2959100"/>
              <a:gd name="connsiteY15" fmla="*/ 660403 h 1949453"/>
              <a:gd name="connsiteX16" fmla="*/ 1009650 w 2959100"/>
              <a:gd name="connsiteY16" fmla="*/ 635003 h 1949453"/>
              <a:gd name="connsiteX17" fmla="*/ 1028700 w 2959100"/>
              <a:gd name="connsiteY17" fmla="*/ 609603 h 1949453"/>
              <a:gd name="connsiteX18" fmla="*/ 1035050 w 2959100"/>
              <a:gd name="connsiteY18" fmla="*/ 590553 h 1949453"/>
              <a:gd name="connsiteX19" fmla="*/ 1041400 w 2959100"/>
              <a:gd name="connsiteY19" fmla="*/ 546103 h 1949453"/>
              <a:gd name="connsiteX20" fmla="*/ 1054100 w 2959100"/>
              <a:gd name="connsiteY20" fmla="*/ 514353 h 1949453"/>
              <a:gd name="connsiteX21" fmla="*/ 1073150 w 2959100"/>
              <a:gd name="connsiteY21" fmla="*/ 476253 h 1949453"/>
              <a:gd name="connsiteX22" fmla="*/ 1092200 w 2959100"/>
              <a:gd name="connsiteY22" fmla="*/ 463553 h 1949453"/>
              <a:gd name="connsiteX23" fmla="*/ 1403350 w 2959100"/>
              <a:gd name="connsiteY23" fmla="*/ 533403 h 1949453"/>
              <a:gd name="connsiteX24" fmla="*/ 1409700 w 2959100"/>
              <a:gd name="connsiteY24" fmla="*/ 622303 h 1949453"/>
              <a:gd name="connsiteX25" fmla="*/ 1428750 w 2959100"/>
              <a:gd name="connsiteY25" fmla="*/ 615953 h 1949453"/>
              <a:gd name="connsiteX26" fmla="*/ 1784350 w 2959100"/>
              <a:gd name="connsiteY26" fmla="*/ 590553 h 1949453"/>
              <a:gd name="connsiteX27" fmla="*/ 1803400 w 2959100"/>
              <a:gd name="connsiteY27" fmla="*/ 584203 h 1949453"/>
              <a:gd name="connsiteX28" fmla="*/ 1841500 w 2959100"/>
              <a:gd name="connsiteY28" fmla="*/ 577853 h 1949453"/>
              <a:gd name="connsiteX29" fmla="*/ 1854200 w 2959100"/>
              <a:gd name="connsiteY29" fmla="*/ 546103 h 1949453"/>
              <a:gd name="connsiteX30" fmla="*/ 1873250 w 2959100"/>
              <a:gd name="connsiteY30" fmla="*/ 527053 h 1949453"/>
              <a:gd name="connsiteX31" fmla="*/ 1936750 w 2959100"/>
              <a:gd name="connsiteY31" fmla="*/ 501653 h 1949453"/>
              <a:gd name="connsiteX32" fmla="*/ 1974850 w 2959100"/>
              <a:gd name="connsiteY32" fmla="*/ 482603 h 1949453"/>
              <a:gd name="connsiteX33" fmla="*/ 2019300 w 2959100"/>
              <a:gd name="connsiteY33" fmla="*/ 469903 h 1949453"/>
              <a:gd name="connsiteX34" fmla="*/ 2171700 w 2959100"/>
              <a:gd name="connsiteY34" fmla="*/ 406403 h 1949453"/>
              <a:gd name="connsiteX35" fmla="*/ 2203450 w 2959100"/>
              <a:gd name="connsiteY35" fmla="*/ 387353 h 1949453"/>
              <a:gd name="connsiteX36" fmla="*/ 2241550 w 2959100"/>
              <a:gd name="connsiteY36" fmla="*/ 368303 h 1949453"/>
              <a:gd name="connsiteX37" fmla="*/ 2260600 w 2959100"/>
              <a:gd name="connsiteY37" fmla="*/ 349253 h 1949453"/>
              <a:gd name="connsiteX38" fmla="*/ 2279650 w 2959100"/>
              <a:gd name="connsiteY38" fmla="*/ 342903 h 1949453"/>
              <a:gd name="connsiteX39" fmla="*/ 2324100 w 2959100"/>
              <a:gd name="connsiteY39" fmla="*/ 311153 h 1949453"/>
              <a:gd name="connsiteX40" fmla="*/ 2355850 w 2959100"/>
              <a:gd name="connsiteY40" fmla="*/ 292103 h 1949453"/>
              <a:gd name="connsiteX41" fmla="*/ 2374900 w 2959100"/>
              <a:gd name="connsiteY41" fmla="*/ 273053 h 1949453"/>
              <a:gd name="connsiteX42" fmla="*/ 2406650 w 2959100"/>
              <a:gd name="connsiteY42" fmla="*/ 247653 h 1949453"/>
              <a:gd name="connsiteX43" fmla="*/ 2432050 w 2959100"/>
              <a:gd name="connsiteY43" fmla="*/ 234953 h 1949453"/>
              <a:gd name="connsiteX44" fmla="*/ 2457450 w 2959100"/>
              <a:gd name="connsiteY44" fmla="*/ 215903 h 1949453"/>
              <a:gd name="connsiteX45" fmla="*/ 2476500 w 2959100"/>
              <a:gd name="connsiteY45" fmla="*/ 203203 h 1949453"/>
              <a:gd name="connsiteX46" fmla="*/ 2495550 w 2959100"/>
              <a:gd name="connsiteY46" fmla="*/ 184153 h 1949453"/>
              <a:gd name="connsiteX47" fmla="*/ 2533650 w 2959100"/>
              <a:gd name="connsiteY47" fmla="*/ 158753 h 1949453"/>
              <a:gd name="connsiteX48" fmla="*/ 2552700 w 2959100"/>
              <a:gd name="connsiteY48" fmla="*/ 133353 h 1949453"/>
              <a:gd name="connsiteX49" fmla="*/ 2590800 w 2959100"/>
              <a:gd name="connsiteY49" fmla="*/ 120653 h 1949453"/>
              <a:gd name="connsiteX50" fmla="*/ 2616200 w 2959100"/>
              <a:gd name="connsiteY50" fmla="*/ 107953 h 1949453"/>
              <a:gd name="connsiteX51" fmla="*/ 2654300 w 2959100"/>
              <a:gd name="connsiteY51" fmla="*/ 82553 h 1949453"/>
              <a:gd name="connsiteX52" fmla="*/ 2768600 w 2959100"/>
              <a:gd name="connsiteY52" fmla="*/ 82553 h 1949453"/>
              <a:gd name="connsiteX53" fmla="*/ 2787650 w 2959100"/>
              <a:gd name="connsiteY53" fmla="*/ 76203 h 1949453"/>
              <a:gd name="connsiteX54" fmla="*/ 2813050 w 2959100"/>
              <a:gd name="connsiteY54" fmla="*/ 69853 h 1949453"/>
              <a:gd name="connsiteX55" fmla="*/ 2851150 w 2959100"/>
              <a:gd name="connsiteY55" fmla="*/ 44453 h 1949453"/>
              <a:gd name="connsiteX56" fmla="*/ 2870200 w 2959100"/>
              <a:gd name="connsiteY56" fmla="*/ 31753 h 1949453"/>
              <a:gd name="connsiteX57" fmla="*/ 2895600 w 2959100"/>
              <a:gd name="connsiteY57" fmla="*/ 19053 h 1949453"/>
              <a:gd name="connsiteX58" fmla="*/ 2914650 w 2959100"/>
              <a:gd name="connsiteY58" fmla="*/ 6353 h 1949453"/>
              <a:gd name="connsiteX59" fmla="*/ 2959100 w 2959100"/>
              <a:gd name="connsiteY5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22300 w 2959100"/>
              <a:gd name="connsiteY5" fmla="*/ 882653 h 1949453"/>
              <a:gd name="connsiteX6" fmla="*/ 654050 w 2959100"/>
              <a:gd name="connsiteY6" fmla="*/ 876303 h 1949453"/>
              <a:gd name="connsiteX7" fmla="*/ 685800 w 2959100"/>
              <a:gd name="connsiteY7" fmla="*/ 863603 h 1949453"/>
              <a:gd name="connsiteX8" fmla="*/ 736600 w 2959100"/>
              <a:gd name="connsiteY8" fmla="*/ 857253 h 1949453"/>
              <a:gd name="connsiteX9" fmla="*/ 768350 w 2959100"/>
              <a:gd name="connsiteY9" fmla="*/ 850903 h 1949453"/>
              <a:gd name="connsiteX10" fmla="*/ 920750 w 2959100"/>
              <a:gd name="connsiteY10" fmla="*/ 831853 h 1949453"/>
              <a:gd name="connsiteX11" fmla="*/ 984250 w 2959100"/>
              <a:gd name="connsiteY11" fmla="*/ 819153 h 1949453"/>
              <a:gd name="connsiteX12" fmla="*/ 990600 w 2959100"/>
              <a:gd name="connsiteY12" fmla="*/ 781053 h 1949453"/>
              <a:gd name="connsiteX13" fmla="*/ 996950 w 2959100"/>
              <a:gd name="connsiteY13" fmla="*/ 755653 h 1949453"/>
              <a:gd name="connsiteX14" fmla="*/ 1003300 w 2959100"/>
              <a:gd name="connsiteY14" fmla="*/ 660403 h 1949453"/>
              <a:gd name="connsiteX15" fmla="*/ 1009650 w 2959100"/>
              <a:gd name="connsiteY15" fmla="*/ 635003 h 1949453"/>
              <a:gd name="connsiteX16" fmla="*/ 1028700 w 2959100"/>
              <a:gd name="connsiteY16" fmla="*/ 609603 h 1949453"/>
              <a:gd name="connsiteX17" fmla="*/ 1035050 w 2959100"/>
              <a:gd name="connsiteY17" fmla="*/ 590553 h 1949453"/>
              <a:gd name="connsiteX18" fmla="*/ 1041400 w 2959100"/>
              <a:gd name="connsiteY18" fmla="*/ 546103 h 1949453"/>
              <a:gd name="connsiteX19" fmla="*/ 1054100 w 2959100"/>
              <a:gd name="connsiteY19" fmla="*/ 514353 h 1949453"/>
              <a:gd name="connsiteX20" fmla="*/ 1073150 w 2959100"/>
              <a:gd name="connsiteY20" fmla="*/ 476253 h 1949453"/>
              <a:gd name="connsiteX21" fmla="*/ 1092200 w 2959100"/>
              <a:gd name="connsiteY21" fmla="*/ 463553 h 1949453"/>
              <a:gd name="connsiteX22" fmla="*/ 1403350 w 2959100"/>
              <a:gd name="connsiteY22" fmla="*/ 533403 h 1949453"/>
              <a:gd name="connsiteX23" fmla="*/ 1409700 w 2959100"/>
              <a:gd name="connsiteY23" fmla="*/ 622303 h 1949453"/>
              <a:gd name="connsiteX24" fmla="*/ 1428750 w 2959100"/>
              <a:gd name="connsiteY24" fmla="*/ 615953 h 1949453"/>
              <a:gd name="connsiteX25" fmla="*/ 1784350 w 2959100"/>
              <a:gd name="connsiteY25" fmla="*/ 590553 h 1949453"/>
              <a:gd name="connsiteX26" fmla="*/ 1803400 w 2959100"/>
              <a:gd name="connsiteY26" fmla="*/ 584203 h 1949453"/>
              <a:gd name="connsiteX27" fmla="*/ 1841500 w 2959100"/>
              <a:gd name="connsiteY27" fmla="*/ 577853 h 1949453"/>
              <a:gd name="connsiteX28" fmla="*/ 1854200 w 2959100"/>
              <a:gd name="connsiteY28" fmla="*/ 546103 h 1949453"/>
              <a:gd name="connsiteX29" fmla="*/ 1873250 w 2959100"/>
              <a:gd name="connsiteY29" fmla="*/ 527053 h 1949453"/>
              <a:gd name="connsiteX30" fmla="*/ 1936750 w 2959100"/>
              <a:gd name="connsiteY30" fmla="*/ 501653 h 1949453"/>
              <a:gd name="connsiteX31" fmla="*/ 1974850 w 2959100"/>
              <a:gd name="connsiteY31" fmla="*/ 482603 h 1949453"/>
              <a:gd name="connsiteX32" fmla="*/ 2019300 w 2959100"/>
              <a:gd name="connsiteY32" fmla="*/ 469903 h 1949453"/>
              <a:gd name="connsiteX33" fmla="*/ 2171700 w 2959100"/>
              <a:gd name="connsiteY33" fmla="*/ 406403 h 1949453"/>
              <a:gd name="connsiteX34" fmla="*/ 2203450 w 2959100"/>
              <a:gd name="connsiteY34" fmla="*/ 387353 h 1949453"/>
              <a:gd name="connsiteX35" fmla="*/ 2241550 w 2959100"/>
              <a:gd name="connsiteY35" fmla="*/ 368303 h 1949453"/>
              <a:gd name="connsiteX36" fmla="*/ 2260600 w 2959100"/>
              <a:gd name="connsiteY36" fmla="*/ 349253 h 1949453"/>
              <a:gd name="connsiteX37" fmla="*/ 2279650 w 2959100"/>
              <a:gd name="connsiteY37" fmla="*/ 342903 h 1949453"/>
              <a:gd name="connsiteX38" fmla="*/ 2324100 w 2959100"/>
              <a:gd name="connsiteY38" fmla="*/ 311153 h 1949453"/>
              <a:gd name="connsiteX39" fmla="*/ 2355850 w 2959100"/>
              <a:gd name="connsiteY39" fmla="*/ 292103 h 1949453"/>
              <a:gd name="connsiteX40" fmla="*/ 2374900 w 2959100"/>
              <a:gd name="connsiteY40" fmla="*/ 273053 h 1949453"/>
              <a:gd name="connsiteX41" fmla="*/ 2406650 w 2959100"/>
              <a:gd name="connsiteY41" fmla="*/ 247653 h 1949453"/>
              <a:gd name="connsiteX42" fmla="*/ 2432050 w 2959100"/>
              <a:gd name="connsiteY42" fmla="*/ 234953 h 1949453"/>
              <a:gd name="connsiteX43" fmla="*/ 2457450 w 2959100"/>
              <a:gd name="connsiteY43" fmla="*/ 215903 h 1949453"/>
              <a:gd name="connsiteX44" fmla="*/ 2476500 w 2959100"/>
              <a:gd name="connsiteY44" fmla="*/ 203203 h 1949453"/>
              <a:gd name="connsiteX45" fmla="*/ 2495550 w 2959100"/>
              <a:gd name="connsiteY45" fmla="*/ 184153 h 1949453"/>
              <a:gd name="connsiteX46" fmla="*/ 2533650 w 2959100"/>
              <a:gd name="connsiteY46" fmla="*/ 158753 h 1949453"/>
              <a:gd name="connsiteX47" fmla="*/ 2552700 w 2959100"/>
              <a:gd name="connsiteY47" fmla="*/ 133353 h 1949453"/>
              <a:gd name="connsiteX48" fmla="*/ 2590800 w 2959100"/>
              <a:gd name="connsiteY48" fmla="*/ 120653 h 1949453"/>
              <a:gd name="connsiteX49" fmla="*/ 2616200 w 2959100"/>
              <a:gd name="connsiteY49" fmla="*/ 107953 h 1949453"/>
              <a:gd name="connsiteX50" fmla="*/ 2654300 w 2959100"/>
              <a:gd name="connsiteY50" fmla="*/ 82553 h 1949453"/>
              <a:gd name="connsiteX51" fmla="*/ 2768600 w 2959100"/>
              <a:gd name="connsiteY51" fmla="*/ 82553 h 1949453"/>
              <a:gd name="connsiteX52" fmla="*/ 2787650 w 2959100"/>
              <a:gd name="connsiteY52" fmla="*/ 76203 h 1949453"/>
              <a:gd name="connsiteX53" fmla="*/ 2813050 w 2959100"/>
              <a:gd name="connsiteY53" fmla="*/ 69853 h 1949453"/>
              <a:gd name="connsiteX54" fmla="*/ 2851150 w 2959100"/>
              <a:gd name="connsiteY54" fmla="*/ 44453 h 1949453"/>
              <a:gd name="connsiteX55" fmla="*/ 2870200 w 2959100"/>
              <a:gd name="connsiteY55" fmla="*/ 31753 h 1949453"/>
              <a:gd name="connsiteX56" fmla="*/ 2895600 w 2959100"/>
              <a:gd name="connsiteY56" fmla="*/ 19053 h 1949453"/>
              <a:gd name="connsiteX57" fmla="*/ 2914650 w 2959100"/>
              <a:gd name="connsiteY57" fmla="*/ 6353 h 1949453"/>
              <a:gd name="connsiteX58" fmla="*/ 2959100 w 2959100"/>
              <a:gd name="connsiteY5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685800 w 2959100"/>
              <a:gd name="connsiteY6" fmla="*/ 863603 h 1949453"/>
              <a:gd name="connsiteX7" fmla="*/ 736600 w 2959100"/>
              <a:gd name="connsiteY7" fmla="*/ 857253 h 1949453"/>
              <a:gd name="connsiteX8" fmla="*/ 768350 w 2959100"/>
              <a:gd name="connsiteY8" fmla="*/ 850903 h 1949453"/>
              <a:gd name="connsiteX9" fmla="*/ 920750 w 2959100"/>
              <a:gd name="connsiteY9" fmla="*/ 831853 h 1949453"/>
              <a:gd name="connsiteX10" fmla="*/ 984250 w 2959100"/>
              <a:gd name="connsiteY10" fmla="*/ 819153 h 1949453"/>
              <a:gd name="connsiteX11" fmla="*/ 990600 w 2959100"/>
              <a:gd name="connsiteY11" fmla="*/ 781053 h 1949453"/>
              <a:gd name="connsiteX12" fmla="*/ 996950 w 2959100"/>
              <a:gd name="connsiteY12" fmla="*/ 755653 h 1949453"/>
              <a:gd name="connsiteX13" fmla="*/ 1003300 w 2959100"/>
              <a:gd name="connsiteY13" fmla="*/ 660403 h 1949453"/>
              <a:gd name="connsiteX14" fmla="*/ 1009650 w 2959100"/>
              <a:gd name="connsiteY14" fmla="*/ 635003 h 1949453"/>
              <a:gd name="connsiteX15" fmla="*/ 1028700 w 2959100"/>
              <a:gd name="connsiteY15" fmla="*/ 609603 h 1949453"/>
              <a:gd name="connsiteX16" fmla="*/ 1035050 w 2959100"/>
              <a:gd name="connsiteY16" fmla="*/ 590553 h 1949453"/>
              <a:gd name="connsiteX17" fmla="*/ 1041400 w 2959100"/>
              <a:gd name="connsiteY17" fmla="*/ 546103 h 1949453"/>
              <a:gd name="connsiteX18" fmla="*/ 1054100 w 2959100"/>
              <a:gd name="connsiteY18" fmla="*/ 514353 h 1949453"/>
              <a:gd name="connsiteX19" fmla="*/ 1073150 w 2959100"/>
              <a:gd name="connsiteY19" fmla="*/ 476253 h 1949453"/>
              <a:gd name="connsiteX20" fmla="*/ 1092200 w 2959100"/>
              <a:gd name="connsiteY20" fmla="*/ 463553 h 1949453"/>
              <a:gd name="connsiteX21" fmla="*/ 1403350 w 2959100"/>
              <a:gd name="connsiteY21" fmla="*/ 533403 h 1949453"/>
              <a:gd name="connsiteX22" fmla="*/ 1409700 w 2959100"/>
              <a:gd name="connsiteY22" fmla="*/ 622303 h 1949453"/>
              <a:gd name="connsiteX23" fmla="*/ 1428750 w 2959100"/>
              <a:gd name="connsiteY23" fmla="*/ 615953 h 1949453"/>
              <a:gd name="connsiteX24" fmla="*/ 1784350 w 2959100"/>
              <a:gd name="connsiteY24" fmla="*/ 590553 h 1949453"/>
              <a:gd name="connsiteX25" fmla="*/ 1803400 w 2959100"/>
              <a:gd name="connsiteY25" fmla="*/ 584203 h 1949453"/>
              <a:gd name="connsiteX26" fmla="*/ 1841500 w 2959100"/>
              <a:gd name="connsiteY26" fmla="*/ 577853 h 1949453"/>
              <a:gd name="connsiteX27" fmla="*/ 1854200 w 2959100"/>
              <a:gd name="connsiteY27" fmla="*/ 546103 h 1949453"/>
              <a:gd name="connsiteX28" fmla="*/ 1873250 w 2959100"/>
              <a:gd name="connsiteY28" fmla="*/ 527053 h 1949453"/>
              <a:gd name="connsiteX29" fmla="*/ 1936750 w 2959100"/>
              <a:gd name="connsiteY29" fmla="*/ 501653 h 1949453"/>
              <a:gd name="connsiteX30" fmla="*/ 1974850 w 2959100"/>
              <a:gd name="connsiteY30" fmla="*/ 482603 h 1949453"/>
              <a:gd name="connsiteX31" fmla="*/ 2019300 w 2959100"/>
              <a:gd name="connsiteY31" fmla="*/ 469903 h 1949453"/>
              <a:gd name="connsiteX32" fmla="*/ 2171700 w 2959100"/>
              <a:gd name="connsiteY32" fmla="*/ 406403 h 1949453"/>
              <a:gd name="connsiteX33" fmla="*/ 2203450 w 2959100"/>
              <a:gd name="connsiteY33" fmla="*/ 387353 h 1949453"/>
              <a:gd name="connsiteX34" fmla="*/ 2241550 w 2959100"/>
              <a:gd name="connsiteY34" fmla="*/ 368303 h 1949453"/>
              <a:gd name="connsiteX35" fmla="*/ 2260600 w 2959100"/>
              <a:gd name="connsiteY35" fmla="*/ 349253 h 1949453"/>
              <a:gd name="connsiteX36" fmla="*/ 2279650 w 2959100"/>
              <a:gd name="connsiteY36" fmla="*/ 342903 h 1949453"/>
              <a:gd name="connsiteX37" fmla="*/ 2324100 w 2959100"/>
              <a:gd name="connsiteY37" fmla="*/ 311153 h 1949453"/>
              <a:gd name="connsiteX38" fmla="*/ 2355850 w 2959100"/>
              <a:gd name="connsiteY38" fmla="*/ 292103 h 1949453"/>
              <a:gd name="connsiteX39" fmla="*/ 2374900 w 2959100"/>
              <a:gd name="connsiteY39" fmla="*/ 273053 h 1949453"/>
              <a:gd name="connsiteX40" fmla="*/ 2406650 w 2959100"/>
              <a:gd name="connsiteY40" fmla="*/ 247653 h 1949453"/>
              <a:gd name="connsiteX41" fmla="*/ 2432050 w 2959100"/>
              <a:gd name="connsiteY41" fmla="*/ 234953 h 1949453"/>
              <a:gd name="connsiteX42" fmla="*/ 2457450 w 2959100"/>
              <a:gd name="connsiteY42" fmla="*/ 215903 h 1949453"/>
              <a:gd name="connsiteX43" fmla="*/ 2476500 w 2959100"/>
              <a:gd name="connsiteY43" fmla="*/ 203203 h 1949453"/>
              <a:gd name="connsiteX44" fmla="*/ 2495550 w 2959100"/>
              <a:gd name="connsiteY44" fmla="*/ 184153 h 1949453"/>
              <a:gd name="connsiteX45" fmla="*/ 2533650 w 2959100"/>
              <a:gd name="connsiteY45" fmla="*/ 158753 h 1949453"/>
              <a:gd name="connsiteX46" fmla="*/ 2552700 w 2959100"/>
              <a:gd name="connsiteY46" fmla="*/ 133353 h 1949453"/>
              <a:gd name="connsiteX47" fmla="*/ 2590800 w 2959100"/>
              <a:gd name="connsiteY47" fmla="*/ 120653 h 1949453"/>
              <a:gd name="connsiteX48" fmla="*/ 2616200 w 2959100"/>
              <a:gd name="connsiteY48" fmla="*/ 107953 h 1949453"/>
              <a:gd name="connsiteX49" fmla="*/ 2654300 w 2959100"/>
              <a:gd name="connsiteY49" fmla="*/ 82553 h 1949453"/>
              <a:gd name="connsiteX50" fmla="*/ 2768600 w 2959100"/>
              <a:gd name="connsiteY50" fmla="*/ 82553 h 1949453"/>
              <a:gd name="connsiteX51" fmla="*/ 2787650 w 2959100"/>
              <a:gd name="connsiteY51" fmla="*/ 76203 h 1949453"/>
              <a:gd name="connsiteX52" fmla="*/ 2813050 w 2959100"/>
              <a:gd name="connsiteY52" fmla="*/ 69853 h 1949453"/>
              <a:gd name="connsiteX53" fmla="*/ 2851150 w 2959100"/>
              <a:gd name="connsiteY53" fmla="*/ 44453 h 1949453"/>
              <a:gd name="connsiteX54" fmla="*/ 2870200 w 2959100"/>
              <a:gd name="connsiteY54" fmla="*/ 31753 h 1949453"/>
              <a:gd name="connsiteX55" fmla="*/ 2895600 w 2959100"/>
              <a:gd name="connsiteY55" fmla="*/ 19053 h 1949453"/>
              <a:gd name="connsiteX56" fmla="*/ 2914650 w 2959100"/>
              <a:gd name="connsiteY56" fmla="*/ 6353 h 1949453"/>
              <a:gd name="connsiteX57" fmla="*/ 2959100 w 2959100"/>
              <a:gd name="connsiteY5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736600 w 2959100"/>
              <a:gd name="connsiteY6" fmla="*/ 857253 h 1949453"/>
              <a:gd name="connsiteX7" fmla="*/ 768350 w 2959100"/>
              <a:gd name="connsiteY7" fmla="*/ 850903 h 1949453"/>
              <a:gd name="connsiteX8" fmla="*/ 920750 w 2959100"/>
              <a:gd name="connsiteY8" fmla="*/ 831853 h 1949453"/>
              <a:gd name="connsiteX9" fmla="*/ 984250 w 2959100"/>
              <a:gd name="connsiteY9" fmla="*/ 819153 h 1949453"/>
              <a:gd name="connsiteX10" fmla="*/ 990600 w 2959100"/>
              <a:gd name="connsiteY10" fmla="*/ 781053 h 1949453"/>
              <a:gd name="connsiteX11" fmla="*/ 996950 w 2959100"/>
              <a:gd name="connsiteY11" fmla="*/ 755653 h 1949453"/>
              <a:gd name="connsiteX12" fmla="*/ 1003300 w 2959100"/>
              <a:gd name="connsiteY12" fmla="*/ 660403 h 1949453"/>
              <a:gd name="connsiteX13" fmla="*/ 1009650 w 2959100"/>
              <a:gd name="connsiteY13" fmla="*/ 635003 h 1949453"/>
              <a:gd name="connsiteX14" fmla="*/ 1028700 w 2959100"/>
              <a:gd name="connsiteY14" fmla="*/ 609603 h 1949453"/>
              <a:gd name="connsiteX15" fmla="*/ 1035050 w 2959100"/>
              <a:gd name="connsiteY15" fmla="*/ 590553 h 1949453"/>
              <a:gd name="connsiteX16" fmla="*/ 1041400 w 2959100"/>
              <a:gd name="connsiteY16" fmla="*/ 546103 h 1949453"/>
              <a:gd name="connsiteX17" fmla="*/ 1054100 w 2959100"/>
              <a:gd name="connsiteY17" fmla="*/ 514353 h 1949453"/>
              <a:gd name="connsiteX18" fmla="*/ 1073150 w 2959100"/>
              <a:gd name="connsiteY18" fmla="*/ 476253 h 1949453"/>
              <a:gd name="connsiteX19" fmla="*/ 1092200 w 2959100"/>
              <a:gd name="connsiteY19" fmla="*/ 463553 h 1949453"/>
              <a:gd name="connsiteX20" fmla="*/ 1403350 w 2959100"/>
              <a:gd name="connsiteY20" fmla="*/ 533403 h 1949453"/>
              <a:gd name="connsiteX21" fmla="*/ 1409700 w 2959100"/>
              <a:gd name="connsiteY21" fmla="*/ 622303 h 1949453"/>
              <a:gd name="connsiteX22" fmla="*/ 1428750 w 2959100"/>
              <a:gd name="connsiteY22" fmla="*/ 615953 h 1949453"/>
              <a:gd name="connsiteX23" fmla="*/ 1784350 w 2959100"/>
              <a:gd name="connsiteY23" fmla="*/ 590553 h 1949453"/>
              <a:gd name="connsiteX24" fmla="*/ 1803400 w 2959100"/>
              <a:gd name="connsiteY24" fmla="*/ 584203 h 1949453"/>
              <a:gd name="connsiteX25" fmla="*/ 1841500 w 2959100"/>
              <a:gd name="connsiteY25" fmla="*/ 577853 h 1949453"/>
              <a:gd name="connsiteX26" fmla="*/ 1854200 w 2959100"/>
              <a:gd name="connsiteY26" fmla="*/ 546103 h 1949453"/>
              <a:gd name="connsiteX27" fmla="*/ 1873250 w 2959100"/>
              <a:gd name="connsiteY27" fmla="*/ 527053 h 1949453"/>
              <a:gd name="connsiteX28" fmla="*/ 1936750 w 2959100"/>
              <a:gd name="connsiteY28" fmla="*/ 501653 h 1949453"/>
              <a:gd name="connsiteX29" fmla="*/ 1974850 w 2959100"/>
              <a:gd name="connsiteY29" fmla="*/ 482603 h 1949453"/>
              <a:gd name="connsiteX30" fmla="*/ 2019300 w 2959100"/>
              <a:gd name="connsiteY30" fmla="*/ 469903 h 1949453"/>
              <a:gd name="connsiteX31" fmla="*/ 2171700 w 2959100"/>
              <a:gd name="connsiteY31" fmla="*/ 406403 h 1949453"/>
              <a:gd name="connsiteX32" fmla="*/ 2203450 w 2959100"/>
              <a:gd name="connsiteY32" fmla="*/ 387353 h 1949453"/>
              <a:gd name="connsiteX33" fmla="*/ 2241550 w 2959100"/>
              <a:gd name="connsiteY33" fmla="*/ 368303 h 1949453"/>
              <a:gd name="connsiteX34" fmla="*/ 2260600 w 2959100"/>
              <a:gd name="connsiteY34" fmla="*/ 349253 h 1949453"/>
              <a:gd name="connsiteX35" fmla="*/ 2279650 w 2959100"/>
              <a:gd name="connsiteY35" fmla="*/ 342903 h 1949453"/>
              <a:gd name="connsiteX36" fmla="*/ 2324100 w 2959100"/>
              <a:gd name="connsiteY36" fmla="*/ 311153 h 1949453"/>
              <a:gd name="connsiteX37" fmla="*/ 2355850 w 2959100"/>
              <a:gd name="connsiteY37" fmla="*/ 292103 h 1949453"/>
              <a:gd name="connsiteX38" fmla="*/ 2374900 w 2959100"/>
              <a:gd name="connsiteY38" fmla="*/ 273053 h 1949453"/>
              <a:gd name="connsiteX39" fmla="*/ 2406650 w 2959100"/>
              <a:gd name="connsiteY39" fmla="*/ 247653 h 1949453"/>
              <a:gd name="connsiteX40" fmla="*/ 2432050 w 2959100"/>
              <a:gd name="connsiteY40" fmla="*/ 234953 h 1949453"/>
              <a:gd name="connsiteX41" fmla="*/ 2457450 w 2959100"/>
              <a:gd name="connsiteY41" fmla="*/ 215903 h 1949453"/>
              <a:gd name="connsiteX42" fmla="*/ 2476500 w 2959100"/>
              <a:gd name="connsiteY42" fmla="*/ 203203 h 1949453"/>
              <a:gd name="connsiteX43" fmla="*/ 2495550 w 2959100"/>
              <a:gd name="connsiteY43" fmla="*/ 184153 h 1949453"/>
              <a:gd name="connsiteX44" fmla="*/ 2533650 w 2959100"/>
              <a:gd name="connsiteY44" fmla="*/ 158753 h 1949453"/>
              <a:gd name="connsiteX45" fmla="*/ 2552700 w 2959100"/>
              <a:gd name="connsiteY45" fmla="*/ 133353 h 1949453"/>
              <a:gd name="connsiteX46" fmla="*/ 2590800 w 2959100"/>
              <a:gd name="connsiteY46" fmla="*/ 120653 h 1949453"/>
              <a:gd name="connsiteX47" fmla="*/ 2616200 w 2959100"/>
              <a:gd name="connsiteY47" fmla="*/ 107953 h 1949453"/>
              <a:gd name="connsiteX48" fmla="*/ 2654300 w 2959100"/>
              <a:gd name="connsiteY48" fmla="*/ 82553 h 1949453"/>
              <a:gd name="connsiteX49" fmla="*/ 2768600 w 2959100"/>
              <a:gd name="connsiteY49" fmla="*/ 82553 h 1949453"/>
              <a:gd name="connsiteX50" fmla="*/ 2787650 w 2959100"/>
              <a:gd name="connsiteY50" fmla="*/ 76203 h 1949453"/>
              <a:gd name="connsiteX51" fmla="*/ 2813050 w 2959100"/>
              <a:gd name="connsiteY51" fmla="*/ 69853 h 1949453"/>
              <a:gd name="connsiteX52" fmla="*/ 2851150 w 2959100"/>
              <a:gd name="connsiteY52" fmla="*/ 44453 h 1949453"/>
              <a:gd name="connsiteX53" fmla="*/ 2870200 w 2959100"/>
              <a:gd name="connsiteY53" fmla="*/ 31753 h 1949453"/>
              <a:gd name="connsiteX54" fmla="*/ 2895600 w 2959100"/>
              <a:gd name="connsiteY54" fmla="*/ 19053 h 1949453"/>
              <a:gd name="connsiteX55" fmla="*/ 2914650 w 2959100"/>
              <a:gd name="connsiteY55" fmla="*/ 6353 h 1949453"/>
              <a:gd name="connsiteX56" fmla="*/ 2959100 w 2959100"/>
              <a:gd name="connsiteY5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57253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920750 w 2959100"/>
              <a:gd name="connsiteY6" fmla="*/ 831853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659609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936750 w 2959100"/>
              <a:gd name="connsiteY25" fmla="*/ 501653 h 1949453"/>
              <a:gd name="connsiteX26" fmla="*/ 1974850 w 2959100"/>
              <a:gd name="connsiteY26" fmla="*/ 482603 h 1949453"/>
              <a:gd name="connsiteX27" fmla="*/ 2019300 w 2959100"/>
              <a:gd name="connsiteY27" fmla="*/ 469903 h 1949453"/>
              <a:gd name="connsiteX28" fmla="*/ 2171700 w 2959100"/>
              <a:gd name="connsiteY28" fmla="*/ 406403 h 1949453"/>
              <a:gd name="connsiteX29" fmla="*/ 2203450 w 2959100"/>
              <a:gd name="connsiteY29" fmla="*/ 387353 h 1949453"/>
              <a:gd name="connsiteX30" fmla="*/ 2241550 w 2959100"/>
              <a:gd name="connsiteY30" fmla="*/ 368303 h 1949453"/>
              <a:gd name="connsiteX31" fmla="*/ 2260600 w 2959100"/>
              <a:gd name="connsiteY31" fmla="*/ 349253 h 1949453"/>
              <a:gd name="connsiteX32" fmla="*/ 2279650 w 2959100"/>
              <a:gd name="connsiteY32" fmla="*/ 342903 h 1949453"/>
              <a:gd name="connsiteX33" fmla="*/ 2324100 w 2959100"/>
              <a:gd name="connsiteY33" fmla="*/ 311153 h 1949453"/>
              <a:gd name="connsiteX34" fmla="*/ 2355850 w 2959100"/>
              <a:gd name="connsiteY34" fmla="*/ 292103 h 1949453"/>
              <a:gd name="connsiteX35" fmla="*/ 2374900 w 2959100"/>
              <a:gd name="connsiteY35" fmla="*/ 273053 h 1949453"/>
              <a:gd name="connsiteX36" fmla="*/ 2406650 w 2959100"/>
              <a:gd name="connsiteY36" fmla="*/ 247653 h 1949453"/>
              <a:gd name="connsiteX37" fmla="*/ 2432050 w 2959100"/>
              <a:gd name="connsiteY37" fmla="*/ 234953 h 1949453"/>
              <a:gd name="connsiteX38" fmla="*/ 2457450 w 2959100"/>
              <a:gd name="connsiteY38" fmla="*/ 215903 h 1949453"/>
              <a:gd name="connsiteX39" fmla="*/ 2476500 w 2959100"/>
              <a:gd name="connsiteY39" fmla="*/ 203203 h 1949453"/>
              <a:gd name="connsiteX40" fmla="*/ 2495550 w 2959100"/>
              <a:gd name="connsiteY40" fmla="*/ 184153 h 1949453"/>
              <a:gd name="connsiteX41" fmla="*/ 2533650 w 2959100"/>
              <a:gd name="connsiteY41" fmla="*/ 158753 h 1949453"/>
              <a:gd name="connsiteX42" fmla="*/ 2552700 w 2959100"/>
              <a:gd name="connsiteY42" fmla="*/ 133353 h 1949453"/>
              <a:gd name="connsiteX43" fmla="*/ 2590800 w 2959100"/>
              <a:gd name="connsiteY43" fmla="*/ 120653 h 1949453"/>
              <a:gd name="connsiteX44" fmla="*/ 2616200 w 2959100"/>
              <a:gd name="connsiteY44" fmla="*/ 107953 h 1949453"/>
              <a:gd name="connsiteX45" fmla="*/ 2654300 w 2959100"/>
              <a:gd name="connsiteY45" fmla="*/ 82553 h 1949453"/>
              <a:gd name="connsiteX46" fmla="*/ 2768600 w 2959100"/>
              <a:gd name="connsiteY46" fmla="*/ 82553 h 1949453"/>
              <a:gd name="connsiteX47" fmla="*/ 2787650 w 2959100"/>
              <a:gd name="connsiteY47" fmla="*/ 76203 h 1949453"/>
              <a:gd name="connsiteX48" fmla="*/ 2813050 w 2959100"/>
              <a:gd name="connsiteY48" fmla="*/ 69853 h 1949453"/>
              <a:gd name="connsiteX49" fmla="*/ 2851150 w 2959100"/>
              <a:gd name="connsiteY49" fmla="*/ 44453 h 1949453"/>
              <a:gd name="connsiteX50" fmla="*/ 2870200 w 2959100"/>
              <a:gd name="connsiteY50" fmla="*/ 31753 h 1949453"/>
              <a:gd name="connsiteX51" fmla="*/ 2895600 w 2959100"/>
              <a:gd name="connsiteY51" fmla="*/ 19053 h 1949453"/>
              <a:gd name="connsiteX52" fmla="*/ 2914650 w 2959100"/>
              <a:gd name="connsiteY52" fmla="*/ 6353 h 1949453"/>
              <a:gd name="connsiteX53" fmla="*/ 2959100 w 2959100"/>
              <a:gd name="connsiteY5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36750 w 2959100"/>
              <a:gd name="connsiteY24" fmla="*/ 501653 h 1949453"/>
              <a:gd name="connsiteX25" fmla="*/ 1974850 w 2959100"/>
              <a:gd name="connsiteY25" fmla="*/ 482603 h 1949453"/>
              <a:gd name="connsiteX26" fmla="*/ 2019300 w 2959100"/>
              <a:gd name="connsiteY26" fmla="*/ 469903 h 1949453"/>
              <a:gd name="connsiteX27" fmla="*/ 2171700 w 2959100"/>
              <a:gd name="connsiteY27" fmla="*/ 406403 h 1949453"/>
              <a:gd name="connsiteX28" fmla="*/ 2203450 w 2959100"/>
              <a:gd name="connsiteY28" fmla="*/ 387353 h 1949453"/>
              <a:gd name="connsiteX29" fmla="*/ 2241550 w 2959100"/>
              <a:gd name="connsiteY29" fmla="*/ 368303 h 1949453"/>
              <a:gd name="connsiteX30" fmla="*/ 2260600 w 2959100"/>
              <a:gd name="connsiteY30" fmla="*/ 349253 h 1949453"/>
              <a:gd name="connsiteX31" fmla="*/ 2279650 w 2959100"/>
              <a:gd name="connsiteY31" fmla="*/ 342903 h 1949453"/>
              <a:gd name="connsiteX32" fmla="*/ 2324100 w 2959100"/>
              <a:gd name="connsiteY32" fmla="*/ 311153 h 1949453"/>
              <a:gd name="connsiteX33" fmla="*/ 2355850 w 2959100"/>
              <a:gd name="connsiteY33" fmla="*/ 292103 h 1949453"/>
              <a:gd name="connsiteX34" fmla="*/ 2374900 w 2959100"/>
              <a:gd name="connsiteY34" fmla="*/ 273053 h 1949453"/>
              <a:gd name="connsiteX35" fmla="*/ 2406650 w 2959100"/>
              <a:gd name="connsiteY35" fmla="*/ 247653 h 1949453"/>
              <a:gd name="connsiteX36" fmla="*/ 2432050 w 2959100"/>
              <a:gd name="connsiteY36" fmla="*/ 234953 h 1949453"/>
              <a:gd name="connsiteX37" fmla="*/ 2457450 w 2959100"/>
              <a:gd name="connsiteY37" fmla="*/ 215903 h 1949453"/>
              <a:gd name="connsiteX38" fmla="*/ 2476500 w 2959100"/>
              <a:gd name="connsiteY38" fmla="*/ 203203 h 1949453"/>
              <a:gd name="connsiteX39" fmla="*/ 2495550 w 2959100"/>
              <a:gd name="connsiteY39" fmla="*/ 184153 h 1949453"/>
              <a:gd name="connsiteX40" fmla="*/ 2533650 w 2959100"/>
              <a:gd name="connsiteY40" fmla="*/ 158753 h 1949453"/>
              <a:gd name="connsiteX41" fmla="*/ 2552700 w 2959100"/>
              <a:gd name="connsiteY41" fmla="*/ 133353 h 1949453"/>
              <a:gd name="connsiteX42" fmla="*/ 2590800 w 2959100"/>
              <a:gd name="connsiteY42" fmla="*/ 120653 h 1949453"/>
              <a:gd name="connsiteX43" fmla="*/ 2616200 w 2959100"/>
              <a:gd name="connsiteY43" fmla="*/ 107953 h 1949453"/>
              <a:gd name="connsiteX44" fmla="*/ 2654300 w 2959100"/>
              <a:gd name="connsiteY44" fmla="*/ 82553 h 1949453"/>
              <a:gd name="connsiteX45" fmla="*/ 2768600 w 2959100"/>
              <a:gd name="connsiteY45" fmla="*/ 82553 h 1949453"/>
              <a:gd name="connsiteX46" fmla="*/ 2787650 w 2959100"/>
              <a:gd name="connsiteY46" fmla="*/ 76203 h 1949453"/>
              <a:gd name="connsiteX47" fmla="*/ 2813050 w 2959100"/>
              <a:gd name="connsiteY47" fmla="*/ 69853 h 1949453"/>
              <a:gd name="connsiteX48" fmla="*/ 2851150 w 2959100"/>
              <a:gd name="connsiteY48" fmla="*/ 44453 h 1949453"/>
              <a:gd name="connsiteX49" fmla="*/ 2870200 w 2959100"/>
              <a:gd name="connsiteY49" fmla="*/ 31753 h 1949453"/>
              <a:gd name="connsiteX50" fmla="*/ 2895600 w 2959100"/>
              <a:gd name="connsiteY50" fmla="*/ 19053 h 1949453"/>
              <a:gd name="connsiteX51" fmla="*/ 2914650 w 2959100"/>
              <a:gd name="connsiteY51" fmla="*/ 6353 h 1949453"/>
              <a:gd name="connsiteX52" fmla="*/ 2959100 w 2959100"/>
              <a:gd name="connsiteY5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74850 w 2959100"/>
              <a:gd name="connsiteY24" fmla="*/ 482603 h 1949453"/>
              <a:gd name="connsiteX25" fmla="*/ 2019300 w 2959100"/>
              <a:gd name="connsiteY25" fmla="*/ 469903 h 1949453"/>
              <a:gd name="connsiteX26" fmla="*/ 2171700 w 2959100"/>
              <a:gd name="connsiteY26" fmla="*/ 406403 h 1949453"/>
              <a:gd name="connsiteX27" fmla="*/ 2203450 w 2959100"/>
              <a:gd name="connsiteY27" fmla="*/ 387353 h 1949453"/>
              <a:gd name="connsiteX28" fmla="*/ 2241550 w 2959100"/>
              <a:gd name="connsiteY28" fmla="*/ 368303 h 1949453"/>
              <a:gd name="connsiteX29" fmla="*/ 2260600 w 2959100"/>
              <a:gd name="connsiteY29" fmla="*/ 349253 h 1949453"/>
              <a:gd name="connsiteX30" fmla="*/ 2279650 w 2959100"/>
              <a:gd name="connsiteY30" fmla="*/ 342903 h 1949453"/>
              <a:gd name="connsiteX31" fmla="*/ 2324100 w 2959100"/>
              <a:gd name="connsiteY31" fmla="*/ 311153 h 1949453"/>
              <a:gd name="connsiteX32" fmla="*/ 2355850 w 2959100"/>
              <a:gd name="connsiteY32" fmla="*/ 292103 h 1949453"/>
              <a:gd name="connsiteX33" fmla="*/ 2374900 w 2959100"/>
              <a:gd name="connsiteY33" fmla="*/ 273053 h 1949453"/>
              <a:gd name="connsiteX34" fmla="*/ 2406650 w 2959100"/>
              <a:gd name="connsiteY34" fmla="*/ 247653 h 1949453"/>
              <a:gd name="connsiteX35" fmla="*/ 2432050 w 2959100"/>
              <a:gd name="connsiteY35" fmla="*/ 234953 h 1949453"/>
              <a:gd name="connsiteX36" fmla="*/ 2457450 w 2959100"/>
              <a:gd name="connsiteY36" fmla="*/ 215903 h 1949453"/>
              <a:gd name="connsiteX37" fmla="*/ 2476500 w 2959100"/>
              <a:gd name="connsiteY37" fmla="*/ 203203 h 1949453"/>
              <a:gd name="connsiteX38" fmla="*/ 2495550 w 2959100"/>
              <a:gd name="connsiteY38" fmla="*/ 184153 h 1949453"/>
              <a:gd name="connsiteX39" fmla="*/ 2533650 w 2959100"/>
              <a:gd name="connsiteY39" fmla="*/ 158753 h 1949453"/>
              <a:gd name="connsiteX40" fmla="*/ 2552700 w 2959100"/>
              <a:gd name="connsiteY40" fmla="*/ 133353 h 1949453"/>
              <a:gd name="connsiteX41" fmla="*/ 2590800 w 2959100"/>
              <a:gd name="connsiteY41" fmla="*/ 120653 h 1949453"/>
              <a:gd name="connsiteX42" fmla="*/ 2616200 w 2959100"/>
              <a:gd name="connsiteY42" fmla="*/ 107953 h 1949453"/>
              <a:gd name="connsiteX43" fmla="*/ 2654300 w 2959100"/>
              <a:gd name="connsiteY43" fmla="*/ 82553 h 1949453"/>
              <a:gd name="connsiteX44" fmla="*/ 2768600 w 2959100"/>
              <a:gd name="connsiteY44" fmla="*/ 82553 h 1949453"/>
              <a:gd name="connsiteX45" fmla="*/ 2787650 w 2959100"/>
              <a:gd name="connsiteY45" fmla="*/ 76203 h 1949453"/>
              <a:gd name="connsiteX46" fmla="*/ 2813050 w 2959100"/>
              <a:gd name="connsiteY46" fmla="*/ 69853 h 1949453"/>
              <a:gd name="connsiteX47" fmla="*/ 2851150 w 2959100"/>
              <a:gd name="connsiteY47" fmla="*/ 44453 h 1949453"/>
              <a:gd name="connsiteX48" fmla="*/ 2870200 w 2959100"/>
              <a:gd name="connsiteY48" fmla="*/ 31753 h 1949453"/>
              <a:gd name="connsiteX49" fmla="*/ 2895600 w 2959100"/>
              <a:gd name="connsiteY49" fmla="*/ 19053 h 1949453"/>
              <a:gd name="connsiteX50" fmla="*/ 2914650 w 2959100"/>
              <a:gd name="connsiteY50" fmla="*/ 6353 h 1949453"/>
              <a:gd name="connsiteX51" fmla="*/ 2959100 w 2959100"/>
              <a:gd name="connsiteY5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2019300 w 2959100"/>
              <a:gd name="connsiteY24" fmla="*/ 4699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41550 w 2959100"/>
              <a:gd name="connsiteY26" fmla="*/ 368303 h 1949453"/>
              <a:gd name="connsiteX27" fmla="*/ 2260600 w 2959100"/>
              <a:gd name="connsiteY27" fmla="*/ 349253 h 1949453"/>
              <a:gd name="connsiteX28" fmla="*/ 2279650 w 2959100"/>
              <a:gd name="connsiteY28" fmla="*/ 342903 h 1949453"/>
              <a:gd name="connsiteX29" fmla="*/ 2324100 w 2959100"/>
              <a:gd name="connsiteY29" fmla="*/ 311153 h 1949453"/>
              <a:gd name="connsiteX30" fmla="*/ 2355850 w 2959100"/>
              <a:gd name="connsiteY30" fmla="*/ 292103 h 1949453"/>
              <a:gd name="connsiteX31" fmla="*/ 2374900 w 2959100"/>
              <a:gd name="connsiteY31" fmla="*/ 273053 h 1949453"/>
              <a:gd name="connsiteX32" fmla="*/ 2406650 w 2959100"/>
              <a:gd name="connsiteY32" fmla="*/ 247653 h 1949453"/>
              <a:gd name="connsiteX33" fmla="*/ 2432050 w 2959100"/>
              <a:gd name="connsiteY33" fmla="*/ 234953 h 1949453"/>
              <a:gd name="connsiteX34" fmla="*/ 2457450 w 2959100"/>
              <a:gd name="connsiteY34" fmla="*/ 215903 h 1949453"/>
              <a:gd name="connsiteX35" fmla="*/ 2476500 w 2959100"/>
              <a:gd name="connsiteY35" fmla="*/ 203203 h 1949453"/>
              <a:gd name="connsiteX36" fmla="*/ 2495550 w 2959100"/>
              <a:gd name="connsiteY36" fmla="*/ 184153 h 1949453"/>
              <a:gd name="connsiteX37" fmla="*/ 2533650 w 2959100"/>
              <a:gd name="connsiteY37" fmla="*/ 158753 h 1949453"/>
              <a:gd name="connsiteX38" fmla="*/ 2552700 w 2959100"/>
              <a:gd name="connsiteY38" fmla="*/ 133353 h 1949453"/>
              <a:gd name="connsiteX39" fmla="*/ 2590800 w 2959100"/>
              <a:gd name="connsiteY39" fmla="*/ 120653 h 1949453"/>
              <a:gd name="connsiteX40" fmla="*/ 2616200 w 2959100"/>
              <a:gd name="connsiteY40" fmla="*/ 107953 h 1949453"/>
              <a:gd name="connsiteX41" fmla="*/ 2654300 w 2959100"/>
              <a:gd name="connsiteY41" fmla="*/ 82553 h 1949453"/>
              <a:gd name="connsiteX42" fmla="*/ 2768600 w 2959100"/>
              <a:gd name="connsiteY42" fmla="*/ 82553 h 1949453"/>
              <a:gd name="connsiteX43" fmla="*/ 2787650 w 2959100"/>
              <a:gd name="connsiteY43" fmla="*/ 76203 h 1949453"/>
              <a:gd name="connsiteX44" fmla="*/ 2813050 w 2959100"/>
              <a:gd name="connsiteY44" fmla="*/ 69853 h 1949453"/>
              <a:gd name="connsiteX45" fmla="*/ 2851150 w 2959100"/>
              <a:gd name="connsiteY45" fmla="*/ 44453 h 1949453"/>
              <a:gd name="connsiteX46" fmla="*/ 2870200 w 2959100"/>
              <a:gd name="connsiteY46" fmla="*/ 31753 h 1949453"/>
              <a:gd name="connsiteX47" fmla="*/ 2895600 w 2959100"/>
              <a:gd name="connsiteY47" fmla="*/ 19053 h 1949453"/>
              <a:gd name="connsiteX48" fmla="*/ 2914650 w 2959100"/>
              <a:gd name="connsiteY48" fmla="*/ 6353 h 1949453"/>
              <a:gd name="connsiteX49" fmla="*/ 2959100 w 2959100"/>
              <a:gd name="connsiteY4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60600 w 2959100"/>
              <a:gd name="connsiteY26" fmla="*/ 349253 h 1949453"/>
              <a:gd name="connsiteX27" fmla="*/ 2279650 w 2959100"/>
              <a:gd name="connsiteY27" fmla="*/ 342903 h 1949453"/>
              <a:gd name="connsiteX28" fmla="*/ 2324100 w 2959100"/>
              <a:gd name="connsiteY28" fmla="*/ 311153 h 1949453"/>
              <a:gd name="connsiteX29" fmla="*/ 2355850 w 2959100"/>
              <a:gd name="connsiteY29" fmla="*/ 292103 h 1949453"/>
              <a:gd name="connsiteX30" fmla="*/ 2374900 w 2959100"/>
              <a:gd name="connsiteY30" fmla="*/ 273053 h 1949453"/>
              <a:gd name="connsiteX31" fmla="*/ 2406650 w 2959100"/>
              <a:gd name="connsiteY31" fmla="*/ 247653 h 1949453"/>
              <a:gd name="connsiteX32" fmla="*/ 2432050 w 2959100"/>
              <a:gd name="connsiteY32" fmla="*/ 234953 h 1949453"/>
              <a:gd name="connsiteX33" fmla="*/ 2457450 w 2959100"/>
              <a:gd name="connsiteY33" fmla="*/ 215903 h 1949453"/>
              <a:gd name="connsiteX34" fmla="*/ 2476500 w 2959100"/>
              <a:gd name="connsiteY34" fmla="*/ 203203 h 1949453"/>
              <a:gd name="connsiteX35" fmla="*/ 2495550 w 2959100"/>
              <a:gd name="connsiteY35" fmla="*/ 184153 h 1949453"/>
              <a:gd name="connsiteX36" fmla="*/ 2533650 w 2959100"/>
              <a:gd name="connsiteY36" fmla="*/ 158753 h 1949453"/>
              <a:gd name="connsiteX37" fmla="*/ 2552700 w 2959100"/>
              <a:gd name="connsiteY37" fmla="*/ 133353 h 1949453"/>
              <a:gd name="connsiteX38" fmla="*/ 2590800 w 2959100"/>
              <a:gd name="connsiteY38" fmla="*/ 120653 h 1949453"/>
              <a:gd name="connsiteX39" fmla="*/ 2616200 w 2959100"/>
              <a:gd name="connsiteY39" fmla="*/ 107953 h 1949453"/>
              <a:gd name="connsiteX40" fmla="*/ 2654300 w 2959100"/>
              <a:gd name="connsiteY40" fmla="*/ 82553 h 1949453"/>
              <a:gd name="connsiteX41" fmla="*/ 2768600 w 2959100"/>
              <a:gd name="connsiteY41" fmla="*/ 82553 h 1949453"/>
              <a:gd name="connsiteX42" fmla="*/ 2787650 w 2959100"/>
              <a:gd name="connsiteY42" fmla="*/ 76203 h 1949453"/>
              <a:gd name="connsiteX43" fmla="*/ 2813050 w 2959100"/>
              <a:gd name="connsiteY43" fmla="*/ 69853 h 1949453"/>
              <a:gd name="connsiteX44" fmla="*/ 2851150 w 2959100"/>
              <a:gd name="connsiteY44" fmla="*/ 44453 h 1949453"/>
              <a:gd name="connsiteX45" fmla="*/ 2870200 w 2959100"/>
              <a:gd name="connsiteY45" fmla="*/ 31753 h 1949453"/>
              <a:gd name="connsiteX46" fmla="*/ 2895600 w 2959100"/>
              <a:gd name="connsiteY46" fmla="*/ 19053 h 1949453"/>
              <a:gd name="connsiteX47" fmla="*/ 2914650 w 2959100"/>
              <a:gd name="connsiteY47" fmla="*/ 6353 h 1949453"/>
              <a:gd name="connsiteX48" fmla="*/ 2959100 w 2959100"/>
              <a:gd name="connsiteY4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79650 w 2959100"/>
              <a:gd name="connsiteY26" fmla="*/ 342903 h 1949453"/>
              <a:gd name="connsiteX27" fmla="*/ 2324100 w 2959100"/>
              <a:gd name="connsiteY27" fmla="*/ 311153 h 1949453"/>
              <a:gd name="connsiteX28" fmla="*/ 2355850 w 2959100"/>
              <a:gd name="connsiteY28" fmla="*/ 292103 h 1949453"/>
              <a:gd name="connsiteX29" fmla="*/ 2374900 w 2959100"/>
              <a:gd name="connsiteY29" fmla="*/ 273053 h 1949453"/>
              <a:gd name="connsiteX30" fmla="*/ 2406650 w 2959100"/>
              <a:gd name="connsiteY30" fmla="*/ 247653 h 1949453"/>
              <a:gd name="connsiteX31" fmla="*/ 2432050 w 2959100"/>
              <a:gd name="connsiteY31" fmla="*/ 234953 h 1949453"/>
              <a:gd name="connsiteX32" fmla="*/ 2457450 w 2959100"/>
              <a:gd name="connsiteY32" fmla="*/ 215903 h 1949453"/>
              <a:gd name="connsiteX33" fmla="*/ 2476500 w 2959100"/>
              <a:gd name="connsiteY33" fmla="*/ 203203 h 1949453"/>
              <a:gd name="connsiteX34" fmla="*/ 2495550 w 2959100"/>
              <a:gd name="connsiteY34" fmla="*/ 184153 h 1949453"/>
              <a:gd name="connsiteX35" fmla="*/ 2533650 w 2959100"/>
              <a:gd name="connsiteY35" fmla="*/ 158753 h 1949453"/>
              <a:gd name="connsiteX36" fmla="*/ 2552700 w 2959100"/>
              <a:gd name="connsiteY36" fmla="*/ 133353 h 1949453"/>
              <a:gd name="connsiteX37" fmla="*/ 2590800 w 2959100"/>
              <a:gd name="connsiteY37" fmla="*/ 120653 h 1949453"/>
              <a:gd name="connsiteX38" fmla="*/ 2616200 w 2959100"/>
              <a:gd name="connsiteY38" fmla="*/ 107953 h 1949453"/>
              <a:gd name="connsiteX39" fmla="*/ 2654300 w 2959100"/>
              <a:gd name="connsiteY39" fmla="*/ 82553 h 1949453"/>
              <a:gd name="connsiteX40" fmla="*/ 2768600 w 2959100"/>
              <a:gd name="connsiteY40" fmla="*/ 82553 h 1949453"/>
              <a:gd name="connsiteX41" fmla="*/ 2787650 w 2959100"/>
              <a:gd name="connsiteY41" fmla="*/ 76203 h 1949453"/>
              <a:gd name="connsiteX42" fmla="*/ 2813050 w 2959100"/>
              <a:gd name="connsiteY42" fmla="*/ 69853 h 1949453"/>
              <a:gd name="connsiteX43" fmla="*/ 2851150 w 2959100"/>
              <a:gd name="connsiteY43" fmla="*/ 44453 h 1949453"/>
              <a:gd name="connsiteX44" fmla="*/ 2870200 w 2959100"/>
              <a:gd name="connsiteY44" fmla="*/ 31753 h 1949453"/>
              <a:gd name="connsiteX45" fmla="*/ 2895600 w 2959100"/>
              <a:gd name="connsiteY45" fmla="*/ 19053 h 1949453"/>
              <a:gd name="connsiteX46" fmla="*/ 2914650 w 2959100"/>
              <a:gd name="connsiteY46" fmla="*/ 6353 h 1949453"/>
              <a:gd name="connsiteX47" fmla="*/ 2959100 w 2959100"/>
              <a:gd name="connsiteY4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55850 w 2959100"/>
              <a:gd name="connsiteY26" fmla="*/ 292103 h 1949453"/>
              <a:gd name="connsiteX27" fmla="*/ 2374900 w 2959100"/>
              <a:gd name="connsiteY27" fmla="*/ 273053 h 1949453"/>
              <a:gd name="connsiteX28" fmla="*/ 2406650 w 2959100"/>
              <a:gd name="connsiteY28" fmla="*/ 247653 h 1949453"/>
              <a:gd name="connsiteX29" fmla="*/ 2432050 w 2959100"/>
              <a:gd name="connsiteY29" fmla="*/ 234953 h 1949453"/>
              <a:gd name="connsiteX30" fmla="*/ 2457450 w 2959100"/>
              <a:gd name="connsiteY30" fmla="*/ 215903 h 1949453"/>
              <a:gd name="connsiteX31" fmla="*/ 2476500 w 2959100"/>
              <a:gd name="connsiteY31" fmla="*/ 203203 h 1949453"/>
              <a:gd name="connsiteX32" fmla="*/ 2495550 w 2959100"/>
              <a:gd name="connsiteY32" fmla="*/ 184153 h 1949453"/>
              <a:gd name="connsiteX33" fmla="*/ 2533650 w 2959100"/>
              <a:gd name="connsiteY33" fmla="*/ 158753 h 1949453"/>
              <a:gd name="connsiteX34" fmla="*/ 2552700 w 2959100"/>
              <a:gd name="connsiteY34" fmla="*/ 133353 h 1949453"/>
              <a:gd name="connsiteX35" fmla="*/ 2590800 w 2959100"/>
              <a:gd name="connsiteY35" fmla="*/ 120653 h 1949453"/>
              <a:gd name="connsiteX36" fmla="*/ 2616200 w 2959100"/>
              <a:gd name="connsiteY36" fmla="*/ 107953 h 1949453"/>
              <a:gd name="connsiteX37" fmla="*/ 2654300 w 2959100"/>
              <a:gd name="connsiteY37" fmla="*/ 82553 h 1949453"/>
              <a:gd name="connsiteX38" fmla="*/ 2768600 w 2959100"/>
              <a:gd name="connsiteY38" fmla="*/ 82553 h 1949453"/>
              <a:gd name="connsiteX39" fmla="*/ 2787650 w 2959100"/>
              <a:gd name="connsiteY39" fmla="*/ 76203 h 1949453"/>
              <a:gd name="connsiteX40" fmla="*/ 2813050 w 2959100"/>
              <a:gd name="connsiteY40" fmla="*/ 69853 h 1949453"/>
              <a:gd name="connsiteX41" fmla="*/ 2851150 w 2959100"/>
              <a:gd name="connsiteY41" fmla="*/ 44453 h 1949453"/>
              <a:gd name="connsiteX42" fmla="*/ 2870200 w 2959100"/>
              <a:gd name="connsiteY42" fmla="*/ 31753 h 1949453"/>
              <a:gd name="connsiteX43" fmla="*/ 2895600 w 2959100"/>
              <a:gd name="connsiteY43" fmla="*/ 19053 h 1949453"/>
              <a:gd name="connsiteX44" fmla="*/ 2914650 w 2959100"/>
              <a:gd name="connsiteY44" fmla="*/ 6353 h 1949453"/>
              <a:gd name="connsiteX45" fmla="*/ 2959100 w 2959100"/>
              <a:gd name="connsiteY4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74900 w 2959100"/>
              <a:gd name="connsiteY26" fmla="*/ 273053 h 1949453"/>
              <a:gd name="connsiteX27" fmla="*/ 2406650 w 2959100"/>
              <a:gd name="connsiteY27" fmla="*/ 247653 h 1949453"/>
              <a:gd name="connsiteX28" fmla="*/ 2432050 w 2959100"/>
              <a:gd name="connsiteY28" fmla="*/ 234953 h 1949453"/>
              <a:gd name="connsiteX29" fmla="*/ 2457450 w 2959100"/>
              <a:gd name="connsiteY29" fmla="*/ 215903 h 1949453"/>
              <a:gd name="connsiteX30" fmla="*/ 2476500 w 2959100"/>
              <a:gd name="connsiteY30" fmla="*/ 203203 h 1949453"/>
              <a:gd name="connsiteX31" fmla="*/ 2495550 w 2959100"/>
              <a:gd name="connsiteY31" fmla="*/ 184153 h 1949453"/>
              <a:gd name="connsiteX32" fmla="*/ 2533650 w 2959100"/>
              <a:gd name="connsiteY32" fmla="*/ 158753 h 1949453"/>
              <a:gd name="connsiteX33" fmla="*/ 2552700 w 2959100"/>
              <a:gd name="connsiteY33" fmla="*/ 133353 h 1949453"/>
              <a:gd name="connsiteX34" fmla="*/ 2590800 w 2959100"/>
              <a:gd name="connsiteY34" fmla="*/ 120653 h 1949453"/>
              <a:gd name="connsiteX35" fmla="*/ 2616200 w 2959100"/>
              <a:gd name="connsiteY35" fmla="*/ 107953 h 1949453"/>
              <a:gd name="connsiteX36" fmla="*/ 2654300 w 2959100"/>
              <a:gd name="connsiteY36" fmla="*/ 82553 h 1949453"/>
              <a:gd name="connsiteX37" fmla="*/ 2768600 w 2959100"/>
              <a:gd name="connsiteY37" fmla="*/ 82553 h 1949453"/>
              <a:gd name="connsiteX38" fmla="*/ 2787650 w 2959100"/>
              <a:gd name="connsiteY38" fmla="*/ 76203 h 1949453"/>
              <a:gd name="connsiteX39" fmla="*/ 2813050 w 2959100"/>
              <a:gd name="connsiteY39" fmla="*/ 69853 h 1949453"/>
              <a:gd name="connsiteX40" fmla="*/ 2851150 w 2959100"/>
              <a:gd name="connsiteY40" fmla="*/ 44453 h 1949453"/>
              <a:gd name="connsiteX41" fmla="*/ 2870200 w 2959100"/>
              <a:gd name="connsiteY41" fmla="*/ 31753 h 1949453"/>
              <a:gd name="connsiteX42" fmla="*/ 2895600 w 2959100"/>
              <a:gd name="connsiteY42" fmla="*/ 19053 h 1949453"/>
              <a:gd name="connsiteX43" fmla="*/ 2914650 w 2959100"/>
              <a:gd name="connsiteY43" fmla="*/ 6353 h 1949453"/>
              <a:gd name="connsiteX44" fmla="*/ 2959100 w 2959100"/>
              <a:gd name="connsiteY4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06650 w 2959100"/>
              <a:gd name="connsiteY26" fmla="*/ 247653 h 1949453"/>
              <a:gd name="connsiteX27" fmla="*/ 2432050 w 2959100"/>
              <a:gd name="connsiteY27" fmla="*/ 234953 h 1949453"/>
              <a:gd name="connsiteX28" fmla="*/ 2457450 w 2959100"/>
              <a:gd name="connsiteY28" fmla="*/ 215903 h 1949453"/>
              <a:gd name="connsiteX29" fmla="*/ 2476500 w 2959100"/>
              <a:gd name="connsiteY29" fmla="*/ 203203 h 1949453"/>
              <a:gd name="connsiteX30" fmla="*/ 2495550 w 2959100"/>
              <a:gd name="connsiteY30" fmla="*/ 184153 h 1949453"/>
              <a:gd name="connsiteX31" fmla="*/ 2533650 w 2959100"/>
              <a:gd name="connsiteY31" fmla="*/ 158753 h 1949453"/>
              <a:gd name="connsiteX32" fmla="*/ 2552700 w 2959100"/>
              <a:gd name="connsiteY32" fmla="*/ 133353 h 1949453"/>
              <a:gd name="connsiteX33" fmla="*/ 2590800 w 2959100"/>
              <a:gd name="connsiteY33" fmla="*/ 120653 h 1949453"/>
              <a:gd name="connsiteX34" fmla="*/ 2616200 w 2959100"/>
              <a:gd name="connsiteY34" fmla="*/ 107953 h 1949453"/>
              <a:gd name="connsiteX35" fmla="*/ 2654300 w 2959100"/>
              <a:gd name="connsiteY35" fmla="*/ 82553 h 1949453"/>
              <a:gd name="connsiteX36" fmla="*/ 2768600 w 2959100"/>
              <a:gd name="connsiteY36" fmla="*/ 82553 h 1949453"/>
              <a:gd name="connsiteX37" fmla="*/ 2787650 w 2959100"/>
              <a:gd name="connsiteY37" fmla="*/ 76203 h 1949453"/>
              <a:gd name="connsiteX38" fmla="*/ 2813050 w 2959100"/>
              <a:gd name="connsiteY38" fmla="*/ 69853 h 1949453"/>
              <a:gd name="connsiteX39" fmla="*/ 2851150 w 2959100"/>
              <a:gd name="connsiteY39" fmla="*/ 44453 h 1949453"/>
              <a:gd name="connsiteX40" fmla="*/ 2870200 w 2959100"/>
              <a:gd name="connsiteY40" fmla="*/ 31753 h 1949453"/>
              <a:gd name="connsiteX41" fmla="*/ 2895600 w 2959100"/>
              <a:gd name="connsiteY41" fmla="*/ 19053 h 1949453"/>
              <a:gd name="connsiteX42" fmla="*/ 2914650 w 2959100"/>
              <a:gd name="connsiteY42" fmla="*/ 6353 h 1949453"/>
              <a:gd name="connsiteX43" fmla="*/ 2959100 w 2959100"/>
              <a:gd name="connsiteY4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32050 w 2959100"/>
              <a:gd name="connsiteY26" fmla="*/ 234953 h 1949453"/>
              <a:gd name="connsiteX27" fmla="*/ 2457450 w 2959100"/>
              <a:gd name="connsiteY27" fmla="*/ 215903 h 1949453"/>
              <a:gd name="connsiteX28" fmla="*/ 2476500 w 2959100"/>
              <a:gd name="connsiteY28" fmla="*/ 203203 h 1949453"/>
              <a:gd name="connsiteX29" fmla="*/ 2495550 w 2959100"/>
              <a:gd name="connsiteY29" fmla="*/ 184153 h 1949453"/>
              <a:gd name="connsiteX30" fmla="*/ 2533650 w 2959100"/>
              <a:gd name="connsiteY30" fmla="*/ 158753 h 1949453"/>
              <a:gd name="connsiteX31" fmla="*/ 2552700 w 2959100"/>
              <a:gd name="connsiteY31" fmla="*/ 133353 h 1949453"/>
              <a:gd name="connsiteX32" fmla="*/ 2590800 w 2959100"/>
              <a:gd name="connsiteY32" fmla="*/ 120653 h 1949453"/>
              <a:gd name="connsiteX33" fmla="*/ 2616200 w 2959100"/>
              <a:gd name="connsiteY33" fmla="*/ 107953 h 1949453"/>
              <a:gd name="connsiteX34" fmla="*/ 2654300 w 2959100"/>
              <a:gd name="connsiteY34" fmla="*/ 82553 h 1949453"/>
              <a:gd name="connsiteX35" fmla="*/ 2768600 w 2959100"/>
              <a:gd name="connsiteY35" fmla="*/ 82553 h 1949453"/>
              <a:gd name="connsiteX36" fmla="*/ 2787650 w 2959100"/>
              <a:gd name="connsiteY36" fmla="*/ 76203 h 1949453"/>
              <a:gd name="connsiteX37" fmla="*/ 2813050 w 2959100"/>
              <a:gd name="connsiteY37" fmla="*/ 69853 h 1949453"/>
              <a:gd name="connsiteX38" fmla="*/ 2851150 w 2959100"/>
              <a:gd name="connsiteY38" fmla="*/ 44453 h 1949453"/>
              <a:gd name="connsiteX39" fmla="*/ 2870200 w 2959100"/>
              <a:gd name="connsiteY39" fmla="*/ 31753 h 1949453"/>
              <a:gd name="connsiteX40" fmla="*/ 2895600 w 2959100"/>
              <a:gd name="connsiteY40" fmla="*/ 19053 h 1949453"/>
              <a:gd name="connsiteX41" fmla="*/ 2914650 w 2959100"/>
              <a:gd name="connsiteY41" fmla="*/ 6353 h 1949453"/>
              <a:gd name="connsiteX42" fmla="*/ 2959100 w 2959100"/>
              <a:gd name="connsiteY4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76500 w 2959100"/>
              <a:gd name="connsiteY27" fmla="*/ 203203 h 1949453"/>
              <a:gd name="connsiteX28" fmla="*/ 2495550 w 2959100"/>
              <a:gd name="connsiteY28" fmla="*/ 184153 h 1949453"/>
              <a:gd name="connsiteX29" fmla="*/ 2533650 w 2959100"/>
              <a:gd name="connsiteY29" fmla="*/ 158753 h 1949453"/>
              <a:gd name="connsiteX30" fmla="*/ 2552700 w 2959100"/>
              <a:gd name="connsiteY30" fmla="*/ 133353 h 1949453"/>
              <a:gd name="connsiteX31" fmla="*/ 2590800 w 2959100"/>
              <a:gd name="connsiteY31" fmla="*/ 120653 h 1949453"/>
              <a:gd name="connsiteX32" fmla="*/ 2616200 w 2959100"/>
              <a:gd name="connsiteY32" fmla="*/ 107953 h 1949453"/>
              <a:gd name="connsiteX33" fmla="*/ 2654300 w 2959100"/>
              <a:gd name="connsiteY33" fmla="*/ 82553 h 1949453"/>
              <a:gd name="connsiteX34" fmla="*/ 2768600 w 2959100"/>
              <a:gd name="connsiteY34" fmla="*/ 82553 h 1949453"/>
              <a:gd name="connsiteX35" fmla="*/ 2787650 w 2959100"/>
              <a:gd name="connsiteY35" fmla="*/ 76203 h 1949453"/>
              <a:gd name="connsiteX36" fmla="*/ 2813050 w 2959100"/>
              <a:gd name="connsiteY36" fmla="*/ 69853 h 1949453"/>
              <a:gd name="connsiteX37" fmla="*/ 2851150 w 2959100"/>
              <a:gd name="connsiteY37" fmla="*/ 44453 h 1949453"/>
              <a:gd name="connsiteX38" fmla="*/ 2870200 w 2959100"/>
              <a:gd name="connsiteY38" fmla="*/ 31753 h 1949453"/>
              <a:gd name="connsiteX39" fmla="*/ 2895600 w 2959100"/>
              <a:gd name="connsiteY39" fmla="*/ 19053 h 1949453"/>
              <a:gd name="connsiteX40" fmla="*/ 2914650 w 2959100"/>
              <a:gd name="connsiteY40" fmla="*/ 6353 h 1949453"/>
              <a:gd name="connsiteX41" fmla="*/ 2959100 w 2959100"/>
              <a:gd name="connsiteY4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95550 w 2959100"/>
              <a:gd name="connsiteY27" fmla="*/ 184153 h 1949453"/>
              <a:gd name="connsiteX28" fmla="*/ 2533650 w 2959100"/>
              <a:gd name="connsiteY28" fmla="*/ 158753 h 1949453"/>
              <a:gd name="connsiteX29" fmla="*/ 2552700 w 2959100"/>
              <a:gd name="connsiteY29" fmla="*/ 133353 h 1949453"/>
              <a:gd name="connsiteX30" fmla="*/ 2590800 w 2959100"/>
              <a:gd name="connsiteY30" fmla="*/ 120653 h 1949453"/>
              <a:gd name="connsiteX31" fmla="*/ 2616200 w 2959100"/>
              <a:gd name="connsiteY31" fmla="*/ 107953 h 1949453"/>
              <a:gd name="connsiteX32" fmla="*/ 2654300 w 2959100"/>
              <a:gd name="connsiteY32" fmla="*/ 82553 h 1949453"/>
              <a:gd name="connsiteX33" fmla="*/ 2768600 w 2959100"/>
              <a:gd name="connsiteY33" fmla="*/ 82553 h 1949453"/>
              <a:gd name="connsiteX34" fmla="*/ 2787650 w 2959100"/>
              <a:gd name="connsiteY34" fmla="*/ 76203 h 1949453"/>
              <a:gd name="connsiteX35" fmla="*/ 2813050 w 2959100"/>
              <a:gd name="connsiteY35" fmla="*/ 69853 h 1949453"/>
              <a:gd name="connsiteX36" fmla="*/ 2851150 w 2959100"/>
              <a:gd name="connsiteY36" fmla="*/ 44453 h 1949453"/>
              <a:gd name="connsiteX37" fmla="*/ 2870200 w 2959100"/>
              <a:gd name="connsiteY37" fmla="*/ 31753 h 1949453"/>
              <a:gd name="connsiteX38" fmla="*/ 2895600 w 2959100"/>
              <a:gd name="connsiteY38" fmla="*/ 19053 h 1949453"/>
              <a:gd name="connsiteX39" fmla="*/ 2914650 w 2959100"/>
              <a:gd name="connsiteY39" fmla="*/ 6353 h 1949453"/>
              <a:gd name="connsiteX40" fmla="*/ 2959100 w 2959100"/>
              <a:gd name="connsiteY4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95550 w 2959100"/>
              <a:gd name="connsiteY26" fmla="*/ 184153 h 1949453"/>
              <a:gd name="connsiteX27" fmla="*/ 2533650 w 2959100"/>
              <a:gd name="connsiteY27" fmla="*/ 158753 h 1949453"/>
              <a:gd name="connsiteX28" fmla="*/ 2552700 w 2959100"/>
              <a:gd name="connsiteY28" fmla="*/ 133353 h 1949453"/>
              <a:gd name="connsiteX29" fmla="*/ 2590800 w 2959100"/>
              <a:gd name="connsiteY29" fmla="*/ 120653 h 1949453"/>
              <a:gd name="connsiteX30" fmla="*/ 2616200 w 2959100"/>
              <a:gd name="connsiteY30" fmla="*/ 107953 h 1949453"/>
              <a:gd name="connsiteX31" fmla="*/ 2654300 w 2959100"/>
              <a:gd name="connsiteY31" fmla="*/ 82553 h 1949453"/>
              <a:gd name="connsiteX32" fmla="*/ 2768600 w 2959100"/>
              <a:gd name="connsiteY32" fmla="*/ 82553 h 1949453"/>
              <a:gd name="connsiteX33" fmla="*/ 2787650 w 2959100"/>
              <a:gd name="connsiteY33" fmla="*/ 76203 h 1949453"/>
              <a:gd name="connsiteX34" fmla="*/ 2813050 w 2959100"/>
              <a:gd name="connsiteY34" fmla="*/ 69853 h 1949453"/>
              <a:gd name="connsiteX35" fmla="*/ 2851150 w 2959100"/>
              <a:gd name="connsiteY35" fmla="*/ 44453 h 1949453"/>
              <a:gd name="connsiteX36" fmla="*/ 2870200 w 2959100"/>
              <a:gd name="connsiteY36" fmla="*/ 31753 h 1949453"/>
              <a:gd name="connsiteX37" fmla="*/ 2895600 w 2959100"/>
              <a:gd name="connsiteY37" fmla="*/ 19053 h 1949453"/>
              <a:gd name="connsiteX38" fmla="*/ 2914650 w 2959100"/>
              <a:gd name="connsiteY38" fmla="*/ 6353 h 1949453"/>
              <a:gd name="connsiteX39" fmla="*/ 2959100 w 2959100"/>
              <a:gd name="connsiteY3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33650 w 2959100"/>
              <a:gd name="connsiteY26" fmla="*/ 158753 h 1949453"/>
              <a:gd name="connsiteX27" fmla="*/ 2552700 w 2959100"/>
              <a:gd name="connsiteY27" fmla="*/ 133353 h 1949453"/>
              <a:gd name="connsiteX28" fmla="*/ 2590800 w 2959100"/>
              <a:gd name="connsiteY28" fmla="*/ 120653 h 1949453"/>
              <a:gd name="connsiteX29" fmla="*/ 2616200 w 2959100"/>
              <a:gd name="connsiteY29" fmla="*/ 107953 h 1949453"/>
              <a:gd name="connsiteX30" fmla="*/ 2654300 w 2959100"/>
              <a:gd name="connsiteY30" fmla="*/ 82553 h 1949453"/>
              <a:gd name="connsiteX31" fmla="*/ 2768600 w 2959100"/>
              <a:gd name="connsiteY31" fmla="*/ 82553 h 1949453"/>
              <a:gd name="connsiteX32" fmla="*/ 2787650 w 2959100"/>
              <a:gd name="connsiteY32" fmla="*/ 76203 h 1949453"/>
              <a:gd name="connsiteX33" fmla="*/ 2813050 w 2959100"/>
              <a:gd name="connsiteY33" fmla="*/ 69853 h 1949453"/>
              <a:gd name="connsiteX34" fmla="*/ 2851150 w 2959100"/>
              <a:gd name="connsiteY34" fmla="*/ 44453 h 1949453"/>
              <a:gd name="connsiteX35" fmla="*/ 2870200 w 2959100"/>
              <a:gd name="connsiteY35" fmla="*/ 31753 h 1949453"/>
              <a:gd name="connsiteX36" fmla="*/ 2895600 w 2959100"/>
              <a:gd name="connsiteY36" fmla="*/ 19053 h 1949453"/>
              <a:gd name="connsiteX37" fmla="*/ 2914650 w 2959100"/>
              <a:gd name="connsiteY37" fmla="*/ 6353 h 1949453"/>
              <a:gd name="connsiteX38" fmla="*/ 2959100 w 2959100"/>
              <a:gd name="connsiteY3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52700 w 2959100"/>
              <a:gd name="connsiteY26" fmla="*/ 133353 h 1949453"/>
              <a:gd name="connsiteX27" fmla="*/ 2590800 w 2959100"/>
              <a:gd name="connsiteY27" fmla="*/ 120653 h 1949453"/>
              <a:gd name="connsiteX28" fmla="*/ 2616200 w 2959100"/>
              <a:gd name="connsiteY28" fmla="*/ 107953 h 1949453"/>
              <a:gd name="connsiteX29" fmla="*/ 2654300 w 2959100"/>
              <a:gd name="connsiteY29" fmla="*/ 82553 h 1949453"/>
              <a:gd name="connsiteX30" fmla="*/ 2768600 w 2959100"/>
              <a:gd name="connsiteY30" fmla="*/ 82553 h 1949453"/>
              <a:gd name="connsiteX31" fmla="*/ 2787650 w 2959100"/>
              <a:gd name="connsiteY31" fmla="*/ 76203 h 1949453"/>
              <a:gd name="connsiteX32" fmla="*/ 2813050 w 2959100"/>
              <a:gd name="connsiteY32" fmla="*/ 69853 h 1949453"/>
              <a:gd name="connsiteX33" fmla="*/ 2851150 w 2959100"/>
              <a:gd name="connsiteY33" fmla="*/ 44453 h 1949453"/>
              <a:gd name="connsiteX34" fmla="*/ 2870200 w 2959100"/>
              <a:gd name="connsiteY34" fmla="*/ 31753 h 1949453"/>
              <a:gd name="connsiteX35" fmla="*/ 2895600 w 2959100"/>
              <a:gd name="connsiteY35" fmla="*/ 19053 h 1949453"/>
              <a:gd name="connsiteX36" fmla="*/ 2914650 w 2959100"/>
              <a:gd name="connsiteY36" fmla="*/ 6353 h 1949453"/>
              <a:gd name="connsiteX37" fmla="*/ 2959100 w 2959100"/>
              <a:gd name="connsiteY3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90800 w 2959100"/>
              <a:gd name="connsiteY26" fmla="*/ 120653 h 1949453"/>
              <a:gd name="connsiteX27" fmla="*/ 2616200 w 2959100"/>
              <a:gd name="connsiteY27" fmla="*/ 107953 h 1949453"/>
              <a:gd name="connsiteX28" fmla="*/ 2654300 w 2959100"/>
              <a:gd name="connsiteY28" fmla="*/ 82553 h 1949453"/>
              <a:gd name="connsiteX29" fmla="*/ 2768600 w 2959100"/>
              <a:gd name="connsiteY29" fmla="*/ 82553 h 1949453"/>
              <a:gd name="connsiteX30" fmla="*/ 2787650 w 2959100"/>
              <a:gd name="connsiteY30" fmla="*/ 76203 h 1949453"/>
              <a:gd name="connsiteX31" fmla="*/ 2813050 w 2959100"/>
              <a:gd name="connsiteY31" fmla="*/ 69853 h 1949453"/>
              <a:gd name="connsiteX32" fmla="*/ 2851150 w 2959100"/>
              <a:gd name="connsiteY32" fmla="*/ 44453 h 1949453"/>
              <a:gd name="connsiteX33" fmla="*/ 2870200 w 2959100"/>
              <a:gd name="connsiteY33" fmla="*/ 31753 h 1949453"/>
              <a:gd name="connsiteX34" fmla="*/ 2895600 w 2959100"/>
              <a:gd name="connsiteY34" fmla="*/ 19053 h 1949453"/>
              <a:gd name="connsiteX35" fmla="*/ 2914650 w 2959100"/>
              <a:gd name="connsiteY35" fmla="*/ 6353 h 1949453"/>
              <a:gd name="connsiteX36" fmla="*/ 2959100 w 2959100"/>
              <a:gd name="connsiteY3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16200 w 2959100"/>
              <a:gd name="connsiteY26" fmla="*/ 107953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92400 w 2959100"/>
              <a:gd name="connsiteY27" fmla="*/ 113510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806700 w 2959100"/>
              <a:gd name="connsiteY29" fmla="*/ 13335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13050 w 2959100"/>
              <a:gd name="connsiteY29" fmla="*/ 69853 h 1949453"/>
              <a:gd name="connsiteX30" fmla="*/ 2851150 w 2959100"/>
              <a:gd name="connsiteY30" fmla="*/ 44453 h 1949453"/>
              <a:gd name="connsiteX31" fmla="*/ 2870200 w 2959100"/>
              <a:gd name="connsiteY31" fmla="*/ 31753 h 1949453"/>
              <a:gd name="connsiteX32" fmla="*/ 2895600 w 2959100"/>
              <a:gd name="connsiteY32" fmla="*/ 19053 h 1949453"/>
              <a:gd name="connsiteX33" fmla="*/ 2914650 w 2959100"/>
              <a:gd name="connsiteY33" fmla="*/ 6353 h 1949453"/>
              <a:gd name="connsiteX34" fmla="*/ 2959100 w 2959100"/>
              <a:gd name="connsiteY3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51150 w 2959100"/>
              <a:gd name="connsiteY29" fmla="*/ 44453 h 1949453"/>
              <a:gd name="connsiteX30" fmla="*/ 2870200 w 2959100"/>
              <a:gd name="connsiteY30" fmla="*/ 31753 h 1949453"/>
              <a:gd name="connsiteX31" fmla="*/ 2895600 w 2959100"/>
              <a:gd name="connsiteY31" fmla="*/ 19053 h 1949453"/>
              <a:gd name="connsiteX32" fmla="*/ 2914650 w 2959100"/>
              <a:gd name="connsiteY32" fmla="*/ 6353 h 1949453"/>
              <a:gd name="connsiteX33" fmla="*/ 2959100 w 2959100"/>
              <a:gd name="connsiteY3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70200 w 2959100"/>
              <a:gd name="connsiteY29" fmla="*/ 31753 h 1949453"/>
              <a:gd name="connsiteX30" fmla="*/ 2895600 w 2959100"/>
              <a:gd name="connsiteY30" fmla="*/ 19053 h 1949453"/>
              <a:gd name="connsiteX31" fmla="*/ 2914650 w 2959100"/>
              <a:gd name="connsiteY31" fmla="*/ 6353 h 1949453"/>
              <a:gd name="connsiteX32" fmla="*/ 2959100 w 2959100"/>
              <a:gd name="connsiteY3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95600 w 2959100"/>
              <a:gd name="connsiteY29" fmla="*/ 19053 h 1949453"/>
              <a:gd name="connsiteX30" fmla="*/ 2914650 w 2959100"/>
              <a:gd name="connsiteY30" fmla="*/ 6353 h 1949453"/>
              <a:gd name="connsiteX31" fmla="*/ 2959100 w 2959100"/>
              <a:gd name="connsiteY31" fmla="*/ 3 h 1949453"/>
              <a:gd name="connsiteX0" fmla="*/ 0 w 2959100"/>
              <a:gd name="connsiteY0" fmla="*/ 1954943 h 1954943"/>
              <a:gd name="connsiteX1" fmla="*/ 96838 w 2959100"/>
              <a:gd name="connsiteY1" fmla="*/ 1052449 h 1954943"/>
              <a:gd name="connsiteX2" fmla="*/ 180182 w 2959100"/>
              <a:gd name="connsiteY2" fmla="*/ 1041337 h 1954943"/>
              <a:gd name="connsiteX3" fmla="*/ 177800 w 2959100"/>
              <a:gd name="connsiteY3" fmla="*/ 1022287 h 1954943"/>
              <a:gd name="connsiteX4" fmla="*/ 467519 w 2959100"/>
              <a:gd name="connsiteY4" fmla="*/ 946087 h 1954943"/>
              <a:gd name="connsiteX5" fmla="*/ 736600 w 2959100"/>
              <a:gd name="connsiteY5" fmla="*/ 898462 h 1954943"/>
              <a:gd name="connsiteX6" fmla="*/ 870744 w 2959100"/>
              <a:gd name="connsiteY6" fmla="*/ 844487 h 1954943"/>
              <a:gd name="connsiteX7" fmla="*/ 984250 w 2959100"/>
              <a:gd name="connsiteY7" fmla="*/ 824643 h 1954943"/>
              <a:gd name="connsiteX8" fmla="*/ 997744 w 2959100"/>
              <a:gd name="connsiteY8" fmla="*/ 786543 h 1954943"/>
              <a:gd name="connsiteX9" fmla="*/ 1013619 w 2959100"/>
              <a:gd name="connsiteY9" fmla="*/ 756381 h 1954943"/>
              <a:gd name="connsiteX10" fmla="*/ 1019968 w 2959100"/>
              <a:gd name="connsiteY10" fmla="*/ 696850 h 1954943"/>
              <a:gd name="connsiteX11" fmla="*/ 1004888 w 2959100"/>
              <a:gd name="connsiteY11" fmla="*/ 669068 h 1954943"/>
              <a:gd name="connsiteX12" fmla="*/ 1012031 w 2959100"/>
              <a:gd name="connsiteY12" fmla="*/ 612712 h 1954943"/>
              <a:gd name="connsiteX13" fmla="*/ 1025525 w 2959100"/>
              <a:gd name="connsiteY13" fmla="*/ 581756 h 1954943"/>
              <a:gd name="connsiteX14" fmla="*/ 1041400 w 2959100"/>
              <a:gd name="connsiteY14" fmla="*/ 551593 h 1954943"/>
              <a:gd name="connsiteX15" fmla="*/ 1087438 w 2959100"/>
              <a:gd name="connsiteY15" fmla="*/ 505555 h 1954943"/>
              <a:gd name="connsiteX16" fmla="*/ 1163637 w 2959100"/>
              <a:gd name="connsiteY16" fmla="*/ 474599 h 1954943"/>
              <a:gd name="connsiteX17" fmla="*/ 1256508 w 2959100"/>
              <a:gd name="connsiteY17" fmla="*/ 485712 h 1954943"/>
              <a:gd name="connsiteX18" fmla="*/ 1334294 w 2959100"/>
              <a:gd name="connsiteY18" fmla="*/ 572231 h 1954943"/>
              <a:gd name="connsiteX19" fmla="*/ 1364457 w 2959100"/>
              <a:gd name="connsiteY19" fmla="*/ 699231 h 1954943"/>
              <a:gd name="connsiteX20" fmla="*/ 1364457 w 2959100"/>
              <a:gd name="connsiteY20" fmla="*/ 766699 h 1954943"/>
              <a:gd name="connsiteX21" fmla="*/ 1412875 w 2959100"/>
              <a:gd name="connsiteY21" fmla="*/ 753205 h 1954943"/>
              <a:gd name="connsiteX22" fmla="*/ 1410494 w 2959100"/>
              <a:gd name="connsiteY22" fmla="*/ 668274 h 1954943"/>
              <a:gd name="connsiteX23" fmla="*/ 1901031 w 2959100"/>
              <a:gd name="connsiteY23" fmla="*/ 600012 h 1954943"/>
              <a:gd name="connsiteX24" fmla="*/ 1981200 w 2959100"/>
              <a:gd name="connsiteY24" fmla="*/ 551593 h 1954943"/>
              <a:gd name="connsiteX25" fmla="*/ 2178844 w 2959100"/>
              <a:gd name="connsiteY25" fmla="*/ 442850 h 1954943"/>
              <a:gd name="connsiteX26" fmla="*/ 2642394 w 2959100"/>
              <a:gd name="connsiteY26" fmla="*/ 172974 h 1954943"/>
              <a:gd name="connsiteX27" fmla="*/ 2706687 w 2959100"/>
              <a:gd name="connsiteY27" fmla="*/ 164244 h 1954943"/>
              <a:gd name="connsiteX28" fmla="*/ 2806700 w 2959100"/>
              <a:gd name="connsiteY28" fmla="*/ 138843 h 1954943"/>
              <a:gd name="connsiteX29" fmla="*/ 2914650 w 2959100"/>
              <a:gd name="connsiteY29" fmla="*/ 11843 h 1954943"/>
              <a:gd name="connsiteX30" fmla="*/ 2959100 w 2959100"/>
              <a:gd name="connsiteY30" fmla="*/ 5493 h 1954943"/>
              <a:gd name="connsiteX0" fmla="*/ 0 w 2959100"/>
              <a:gd name="connsiteY0" fmla="*/ 1949450 h 1949450"/>
              <a:gd name="connsiteX1" fmla="*/ 96838 w 2959100"/>
              <a:gd name="connsiteY1" fmla="*/ 1046956 h 1949450"/>
              <a:gd name="connsiteX2" fmla="*/ 180182 w 2959100"/>
              <a:gd name="connsiteY2" fmla="*/ 1035844 h 1949450"/>
              <a:gd name="connsiteX3" fmla="*/ 177800 w 2959100"/>
              <a:gd name="connsiteY3" fmla="*/ 1016794 h 1949450"/>
              <a:gd name="connsiteX4" fmla="*/ 467519 w 2959100"/>
              <a:gd name="connsiteY4" fmla="*/ 940594 h 1949450"/>
              <a:gd name="connsiteX5" fmla="*/ 736600 w 2959100"/>
              <a:gd name="connsiteY5" fmla="*/ 892969 h 1949450"/>
              <a:gd name="connsiteX6" fmla="*/ 870744 w 2959100"/>
              <a:gd name="connsiteY6" fmla="*/ 838994 h 1949450"/>
              <a:gd name="connsiteX7" fmla="*/ 984250 w 2959100"/>
              <a:gd name="connsiteY7" fmla="*/ 819150 h 1949450"/>
              <a:gd name="connsiteX8" fmla="*/ 997744 w 2959100"/>
              <a:gd name="connsiteY8" fmla="*/ 781050 h 1949450"/>
              <a:gd name="connsiteX9" fmla="*/ 1013619 w 2959100"/>
              <a:gd name="connsiteY9" fmla="*/ 750888 h 1949450"/>
              <a:gd name="connsiteX10" fmla="*/ 1019968 w 2959100"/>
              <a:gd name="connsiteY10" fmla="*/ 691357 h 1949450"/>
              <a:gd name="connsiteX11" fmla="*/ 1004888 w 2959100"/>
              <a:gd name="connsiteY11" fmla="*/ 663575 h 1949450"/>
              <a:gd name="connsiteX12" fmla="*/ 1012031 w 2959100"/>
              <a:gd name="connsiteY12" fmla="*/ 607219 h 1949450"/>
              <a:gd name="connsiteX13" fmla="*/ 1025525 w 2959100"/>
              <a:gd name="connsiteY13" fmla="*/ 576263 h 1949450"/>
              <a:gd name="connsiteX14" fmla="*/ 1041400 w 2959100"/>
              <a:gd name="connsiteY14" fmla="*/ 546100 h 1949450"/>
              <a:gd name="connsiteX15" fmla="*/ 1087438 w 2959100"/>
              <a:gd name="connsiteY15" fmla="*/ 500062 h 1949450"/>
              <a:gd name="connsiteX16" fmla="*/ 1163637 w 2959100"/>
              <a:gd name="connsiteY16" fmla="*/ 469106 h 1949450"/>
              <a:gd name="connsiteX17" fmla="*/ 1256508 w 2959100"/>
              <a:gd name="connsiteY17" fmla="*/ 480219 h 1949450"/>
              <a:gd name="connsiteX18" fmla="*/ 1334294 w 2959100"/>
              <a:gd name="connsiteY18" fmla="*/ 566738 h 1949450"/>
              <a:gd name="connsiteX19" fmla="*/ 1364457 w 2959100"/>
              <a:gd name="connsiteY19" fmla="*/ 693738 h 1949450"/>
              <a:gd name="connsiteX20" fmla="*/ 1364457 w 2959100"/>
              <a:gd name="connsiteY20" fmla="*/ 761206 h 1949450"/>
              <a:gd name="connsiteX21" fmla="*/ 1412875 w 2959100"/>
              <a:gd name="connsiteY21" fmla="*/ 747712 h 1949450"/>
              <a:gd name="connsiteX22" fmla="*/ 1410494 w 2959100"/>
              <a:gd name="connsiteY22" fmla="*/ 662781 h 1949450"/>
              <a:gd name="connsiteX23" fmla="*/ 1901031 w 2959100"/>
              <a:gd name="connsiteY23" fmla="*/ 594519 h 1949450"/>
              <a:gd name="connsiteX24" fmla="*/ 1981200 w 2959100"/>
              <a:gd name="connsiteY24" fmla="*/ 546100 h 1949450"/>
              <a:gd name="connsiteX25" fmla="*/ 2178844 w 2959100"/>
              <a:gd name="connsiteY25" fmla="*/ 437357 h 1949450"/>
              <a:gd name="connsiteX26" fmla="*/ 2642394 w 2959100"/>
              <a:gd name="connsiteY26" fmla="*/ 167481 h 1949450"/>
              <a:gd name="connsiteX27" fmla="*/ 2706687 w 2959100"/>
              <a:gd name="connsiteY27" fmla="*/ 158751 h 1949450"/>
              <a:gd name="connsiteX28" fmla="*/ 2806700 w 2959100"/>
              <a:gd name="connsiteY28" fmla="*/ 133350 h 1949450"/>
              <a:gd name="connsiteX29" fmla="*/ 2959100 w 2959100"/>
              <a:gd name="connsiteY29" fmla="*/ 0 h 1949450"/>
              <a:gd name="connsiteX0" fmla="*/ 0 w 2961481"/>
              <a:gd name="connsiteY0" fmla="*/ 1892300 h 1892300"/>
              <a:gd name="connsiteX1" fmla="*/ 96838 w 2961481"/>
              <a:gd name="connsiteY1" fmla="*/ 989806 h 1892300"/>
              <a:gd name="connsiteX2" fmla="*/ 180182 w 2961481"/>
              <a:gd name="connsiteY2" fmla="*/ 978694 h 1892300"/>
              <a:gd name="connsiteX3" fmla="*/ 177800 w 2961481"/>
              <a:gd name="connsiteY3" fmla="*/ 959644 h 1892300"/>
              <a:gd name="connsiteX4" fmla="*/ 467519 w 2961481"/>
              <a:gd name="connsiteY4" fmla="*/ 883444 h 1892300"/>
              <a:gd name="connsiteX5" fmla="*/ 736600 w 2961481"/>
              <a:gd name="connsiteY5" fmla="*/ 835819 h 1892300"/>
              <a:gd name="connsiteX6" fmla="*/ 870744 w 2961481"/>
              <a:gd name="connsiteY6" fmla="*/ 781844 h 1892300"/>
              <a:gd name="connsiteX7" fmla="*/ 984250 w 2961481"/>
              <a:gd name="connsiteY7" fmla="*/ 762000 h 1892300"/>
              <a:gd name="connsiteX8" fmla="*/ 997744 w 2961481"/>
              <a:gd name="connsiteY8" fmla="*/ 723900 h 1892300"/>
              <a:gd name="connsiteX9" fmla="*/ 1013619 w 2961481"/>
              <a:gd name="connsiteY9" fmla="*/ 693738 h 1892300"/>
              <a:gd name="connsiteX10" fmla="*/ 1019968 w 2961481"/>
              <a:gd name="connsiteY10" fmla="*/ 634207 h 1892300"/>
              <a:gd name="connsiteX11" fmla="*/ 1004888 w 2961481"/>
              <a:gd name="connsiteY11" fmla="*/ 606425 h 1892300"/>
              <a:gd name="connsiteX12" fmla="*/ 1012031 w 2961481"/>
              <a:gd name="connsiteY12" fmla="*/ 550069 h 1892300"/>
              <a:gd name="connsiteX13" fmla="*/ 1025525 w 2961481"/>
              <a:gd name="connsiteY13" fmla="*/ 519113 h 1892300"/>
              <a:gd name="connsiteX14" fmla="*/ 1041400 w 2961481"/>
              <a:gd name="connsiteY14" fmla="*/ 488950 h 1892300"/>
              <a:gd name="connsiteX15" fmla="*/ 1087438 w 2961481"/>
              <a:gd name="connsiteY15" fmla="*/ 442912 h 1892300"/>
              <a:gd name="connsiteX16" fmla="*/ 1163637 w 2961481"/>
              <a:gd name="connsiteY16" fmla="*/ 411956 h 1892300"/>
              <a:gd name="connsiteX17" fmla="*/ 1256508 w 2961481"/>
              <a:gd name="connsiteY17" fmla="*/ 423069 h 1892300"/>
              <a:gd name="connsiteX18" fmla="*/ 1334294 w 2961481"/>
              <a:gd name="connsiteY18" fmla="*/ 509588 h 1892300"/>
              <a:gd name="connsiteX19" fmla="*/ 1364457 w 2961481"/>
              <a:gd name="connsiteY19" fmla="*/ 636588 h 1892300"/>
              <a:gd name="connsiteX20" fmla="*/ 1364457 w 2961481"/>
              <a:gd name="connsiteY20" fmla="*/ 704056 h 1892300"/>
              <a:gd name="connsiteX21" fmla="*/ 1412875 w 2961481"/>
              <a:gd name="connsiteY21" fmla="*/ 690562 h 1892300"/>
              <a:gd name="connsiteX22" fmla="*/ 1410494 w 2961481"/>
              <a:gd name="connsiteY22" fmla="*/ 605631 h 1892300"/>
              <a:gd name="connsiteX23" fmla="*/ 1901031 w 2961481"/>
              <a:gd name="connsiteY23" fmla="*/ 537369 h 1892300"/>
              <a:gd name="connsiteX24" fmla="*/ 1981200 w 2961481"/>
              <a:gd name="connsiteY24" fmla="*/ 488950 h 1892300"/>
              <a:gd name="connsiteX25" fmla="*/ 2178844 w 2961481"/>
              <a:gd name="connsiteY25" fmla="*/ 380207 h 1892300"/>
              <a:gd name="connsiteX26" fmla="*/ 2642394 w 2961481"/>
              <a:gd name="connsiteY26" fmla="*/ 110331 h 1892300"/>
              <a:gd name="connsiteX27" fmla="*/ 2706687 w 2961481"/>
              <a:gd name="connsiteY27" fmla="*/ 101601 h 1892300"/>
              <a:gd name="connsiteX28" fmla="*/ 2806700 w 2961481"/>
              <a:gd name="connsiteY28" fmla="*/ 76200 h 1892300"/>
              <a:gd name="connsiteX29" fmla="*/ 2961481 w 2961481"/>
              <a:gd name="connsiteY29" fmla="*/ 0 h 1892300"/>
              <a:gd name="connsiteX0" fmla="*/ 0 w 2894658"/>
              <a:gd name="connsiteY0" fmla="*/ 1884689 h 1884689"/>
              <a:gd name="connsiteX1" fmla="*/ 30015 w 2894658"/>
              <a:gd name="connsiteY1" fmla="*/ 989806 h 1884689"/>
              <a:gd name="connsiteX2" fmla="*/ 113359 w 2894658"/>
              <a:gd name="connsiteY2" fmla="*/ 978694 h 1884689"/>
              <a:gd name="connsiteX3" fmla="*/ 110977 w 2894658"/>
              <a:gd name="connsiteY3" fmla="*/ 959644 h 1884689"/>
              <a:gd name="connsiteX4" fmla="*/ 400696 w 2894658"/>
              <a:gd name="connsiteY4" fmla="*/ 883444 h 1884689"/>
              <a:gd name="connsiteX5" fmla="*/ 669777 w 2894658"/>
              <a:gd name="connsiteY5" fmla="*/ 835819 h 1884689"/>
              <a:gd name="connsiteX6" fmla="*/ 803921 w 2894658"/>
              <a:gd name="connsiteY6" fmla="*/ 781844 h 1884689"/>
              <a:gd name="connsiteX7" fmla="*/ 917427 w 2894658"/>
              <a:gd name="connsiteY7" fmla="*/ 762000 h 1884689"/>
              <a:gd name="connsiteX8" fmla="*/ 930921 w 2894658"/>
              <a:gd name="connsiteY8" fmla="*/ 723900 h 1884689"/>
              <a:gd name="connsiteX9" fmla="*/ 946796 w 2894658"/>
              <a:gd name="connsiteY9" fmla="*/ 693738 h 1884689"/>
              <a:gd name="connsiteX10" fmla="*/ 953145 w 2894658"/>
              <a:gd name="connsiteY10" fmla="*/ 634207 h 1884689"/>
              <a:gd name="connsiteX11" fmla="*/ 938065 w 2894658"/>
              <a:gd name="connsiteY11" fmla="*/ 606425 h 1884689"/>
              <a:gd name="connsiteX12" fmla="*/ 945208 w 2894658"/>
              <a:gd name="connsiteY12" fmla="*/ 550069 h 1884689"/>
              <a:gd name="connsiteX13" fmla="*/ 958702 w 2894658"/>
              <a:gd name="connsiteY13" fmla="*/ 519113 h 1884689"/>
              <a:gd name="connsiteX14" fmla="*/ 974577 w 2894658"/>
              <a:gd name="connsiteY14" fmla="*/ 488950 h 1884689"/>
              <a:gd name="connsiteX15" fmla="*/ 1020615 w 2894658"/>
              <a:gd name="connsiteY15" fmla="*/ 442912 h 1884689"/>
              <a:gd name="connsiteX16" fmla="*/ 1096814 w 2894658"/>
              <a:gd name="connsiteY16" fmla="*/ 411956 h 1884689"/>
              <a:gd name="connsiteX17" fmla="*/ 1189685 w 2894658"/>
              <a:gd name="connsiteY17" fmla="*/ 423069 h 1884689"/>
              <a:gd name="connsiteX18" fmla="*/ 1267471 w 2894658"/>
              <a:gd name="connsiteY18" fmla="*/ 509588 h 1884689"/>
              <a:gd name="connsiteX19" fmla="*/ 1297634 w 2894658"/>
              <a:gd name="connsiteY19" fmla="*/ 636588 h 1884689"/>
              <a:gd name="connsiteX20" fmla="*/ 1297634 w 2894658"/>
              <a:gd name="connsiteY20" fmla="*/ 704056 h 1884689"/>
              <a:gd name="connsiteX21" fmla="*/ 1346052 w 2894658"/>
              <a:gd name="connsiteY21" fmla="*/ 690562 h 1884689"/>
              <a:gd name="connsiteX22" fmla="*/ 1343671 w 2894658"/>
              <a:gd name="connsiteY22" fmla="*/ 605631 h 1884689"/>
              <a:gd name="connsiteX23" fmla="*/ 1834208 w 2894658"/>
              <a:gd name="connsiteY23" fmla="*/ 537369 h 1884689"/>
              <a:gd name="connsiteX24" fmla="*/ 1914377 w 2894658"/>
              <a:gd name="connsiteY24" fmla="*/ 488950 h 1884689"/>
              <a:gd name="connsiteX25" fmla="*/ 2112021 w 2894658"/>
              <a:gd name="connsiteY25" fmla="*/ 380207 h 1884689"/>
              <a:gd name="connsiteX26" fmla="*/ 2575571 w 2894658"/>
              <a:gd name="connsiteY26" fmla="*/ 110331 h 1884689"/>
              <a:gd name="connsiteX27" fmla="*/ 2639864 w 2894658"/>
              <a:gd name="connsiteY27" fmla="*/ 101601 h 1884689"/>
              <a:gd name="connsiteX28" fmla="*/ 2739877 w 2894658"/>
              <a:gd name="connsiteY28" fmla="*/ 76200 h 1884689"/>
              <a:gd name="connsiteX29" fmla="*/ 2894658 w 2894658"/>
              <a:gd name="connsiteY29" fmla="*/ 0 h 1884689"/>
              <a:gd name="connsiteX0" fmla="*/ 12765 w 2907423"/>
              <a:gd name="connsiteY0" fmla="*/ 1884689 h 1884689"/>
              <a:gd name="connsiteX1" fmla="*/ 5657 w 2907423"/>
              <a:gd name="connsiteY1" fmla="*/ 1124275 h 1884689"/>
              <a:gd name="connsiteX2" fmla="*/ 126124 w 2907423"/>
              <a:gd name="connsiteY2" fmla="*/ 978694 h 1884689"/>
              <a:gd name="connsiteX3" fmla="*/ 123742 w 2907423"/>
              <a:gd name="connsiteY3" fmla="*/ 959644 h 1884689"/>
              <a:gd name="connsiteX4" fmla="*/ 413461 w 2907423"/>
              <a:gd name="connsiteY4" fmla="*/ 883444 h 1884689"/>
              <a:gd name="connsiteX5" fmla="*/ 682542 w 2907423"/>
              <a:gd name="connsiteY5" fmla="*/ 835819 h 1884689"/>
              <a:gd name="connsiteX6" fmla="*/ 816686 w 2907423"/>
              <a:gd name="connsiteY6" fmla="*/ 781844 h 1884689"/>
              <a:gd name="connsiteX7" fmla="*/ 930192 w 2907423"/>
              <a:gd name="connsiteY7" fmla="*/ 762000 h 1884689"/>
              <a:gd name="connsiteX8" fmla="*/ 943686 w 2907423"/>
              <a:gd name="connsiteY8" fmla="*/ 723900 h 1884689"/>
              <a:gd name="connsiteX9" fmla="*/ 959561 w 2907423"/>
              <a:gd name="connsiteY9" fmla="*/ 693738 h 1884689"/>
              <a:gd name="connsiteX10" fmla="*/ 965910 w 2907423"/>
              <a:gd name="connsiteY10" fmla="*/ 634207 h 1884689"/>
              <a:gd name="connsiteX11" fmla="*/ 950830 w 2907423"/>
              <a:gd name="connsiteY11" fmla="*/ 606425 h 1884689"/>
              <a:gd name="connsiteX12" fmla="*/ 957973 w 2907423"/>
              <a:gd name="connsiteY12" fmla="*/ 550069 h 1884689"/>
              <a:gd name="connsiteX13" fmla="*/ 971467 w 2907423"/>
              <a:gd name="connsiteY13" fmla="*/ 519113 h 1884689"/>
              <a:gd name="connsiteX14" fmla="*/ 987342 w 2907423"/>
              <a:gd name="connsiteY14" fmla="*/ 488950 h 1884689"/>
              <a:gd name="connsiteX15" fmla="*/ 1033380 w 2907423"/>
              <a:gd name="connsiteY15" fmla="*/ 442912 h 1884689"/>
              <a:gd name="connsiteX16" fmla="*/ 1109579 w 2907423"/>
              <a:gd name="connsiteY16" fmla="*/ 411956 h 1884689"/>
              <a:gd name="connsiteX17" fmla="*/ 1202450 w 2907423"/>
              <a:gd name="connsiteY17" fmla="*/ 423069 h 1884689"/>
              <a:gd name="connsiteX18" fmla="*/ 1280236 w 2907423"/>
              <a:gd name="connsiteY18" fmla="*/ 509588 h 1884689"/>
              <a:gd name="connsiteX19" fmla="*/ 1310399 w 2907423"/>
              <a:gd name="connsiteY19" fmla="*/ 636588 h 1884689"/>
              <a:gd name="connsiteX20" fmla="*/ 1310399 w 2907423"/>
              <a:gd name="connsiteY20" fmla="*/ 704056 h 1884689"/>
              <a:gd name="connsiteX21" fmla="*/ 1358817 w 2907423"/>
              <a:gd name="connsiteY21" fmla="*/ 690562 h 1884689"/>
              <a:gd name="connsiteX22" fmla="*/ 1356436 w 2907423"/>
              <a:gd name="connsiteY22" fmla="*/ 605631 h 1884689"/>
              <a:gd name="connsiteX23" fmla="*/ 1846973 w 2907423"/>
              <a:gd name="connsiteY23" fmla="*/ 537369 h 1884689"/>
              <a:gd name="connsiteX24" fmla="*/ 1927142 w 2907423"/>
              <a:gd name="connsiteY24" fmla="*/ 488950 h 1884689"/>
              <a:gd name="connsiteX25" fmla="*/ 2124786 w 2907423"/>
              <a:gd name="connsiteY25" fmla="*/ 380207 h 1884689"/>
              <a:gd name="connsiteX26" fmla="*/ 2588336 w 2907423"/>
              <a:gd name="connsiteY26" fmla="*/ 110331 h 1884689"/>
              <a:gd name="connsiteX27" fmla="*/ 2652629 w 2907423"/>
              <a:gd name="connsiteY27" fmla="*/ 101601 h 1884689"/>
              <a:gd name="connsiteX28" fmla="*/ 2752642 w 2907423"/>
              <a:gd name="connsiteY28" fmla="*/ 76200 h 1884689"/>
              <a:gd name="connsiteX29" fmla="*/ 2907423 w 2907423"/>
              <a:gd name="connsiteY29" fmla="*/ 0 h 1884689"/>
              <a:gd name="connsiteX0" fmla="*/ 55411 w 2950069"/>
              <a:gd name="connsiteY0" fmla="*/ 1884689 h 1884689"/>
              <a:gd name="connsiteX1" fmla="*/ 48303 w 2950069"/>
              <a:gd name="connsiteY1" fmla="*/ 1124275 h 1884689"/>
              <a:gd name="connsiteX2" fmla="*/ 168770 w 2950069"/>
              <a:gd name="connsiteY2" fmla="*/ 978694 h 1884689"/>
              <a:gd name="connsiteX3" fmla="*/ 166388 w 2950069"/>
              <a:gd name="connsiteY3" fmla="*/ 959644 h 1884689"/>
              <a:gd name="connsiteX4" fmla="*/ 456107 w 2950069"/>
              <a:gd name="connsiteY4" fmla="*/ 883444 h 1884689"/>
              <a:gd name="connsiteX5" fmla="*/ 725188 w 2950069"/>
              <a:gd name="connsiteY5" fmla="*/ 835819 h 1884689"/>
              <a:gd name="connsiteX6" fmla="*/ 859332 w 2950069"/>
              <a:gd name="connsiteY6" fmla="*/ 781844 h 1884689"/>
              <a:gd name="connsiteX7" fmla="*/ 972838 w 2950069"/>
              <a:gd name="connsiteY7" fmla="*/ 762000 h 1884689"/>
              <a:gd name="connsiteX8" fmla="*/ 986332 w 2950069"/>
              <a:gd name="connsiteY8" fmla="*/ 723900 h 1884689"/>
              <a:gd name="connsiteX9" fmla="*/ 1002207 w 2950069"/>
              <a:gd name="connsiteY9" fmla="*/ 693738 h 1884689"/>
              <a:gd name="connsiteX10" fmla="*/ 1008556 w 2950069"/>
              <a:gd name="connsiteY10" fmla="*/ 634207 h 1884689"/>
              <a:gd name="connsiteX11" fmla="*/ 993476 w 2950069"/>
              <a:gd name="connsiteY11" fmla="*/ 606425 h 1884689"/>
              <a:gd name="connsiteX12" fmla="*/ 1000619 w 2950069"/>
              <a:gd name="connsiteY12" fmla="*/ 550069 h 1884689"/>
              <a:gd name="connsiteX13" fmla="*/ 1014113 w 2950069"/>
              <a:gd name="connsiteY13" fmla="*/ 519113 h 1884689"/>
              <a:gd name="connsiteX14" fmla="*/ 1029988 w 2950069"/>
              <a:gd name="connsiteY14" fmla="*/ 488950 h 1884689"/>
              <a:gd name="connsiteX15" fmla="*/ 1076026 w 2950069"/>
              <a:gd name="connsiteY15" fmla="*/ 442912 h 1884689"/>
              <a:gd name="connsiteX16" fmla="*/ 1152225 w 2950069"/>
              <a:gd name="connsiteY16" fmla="*/ 411956 h 1884689"/>
              <a:gd name="connsiteX17" fmla="*/ 1245096 w 2950069"/>
              <a:gd name="connsiteY17" fmla="*/ 423069 h 1884689"/>
              <a:gd name="connsiteX18" fmla="*/ 1322882 w 2950069"/>
              <a:gd name="connsiteY18" fmla="*/ 509588 h 1884689"/>
              <a:gd name="connsiteX19" fmla="*/ 1353045 w 2950069"/>
              <a:gd name="connsiteY19" fmla="*/ 636588 h 1884689"/>
              <a:gd name="connsiteX20" fmla="*/ 1353045 w 2950069"/>
              <a:gd name="connsiteY20" fmla="*/ 704056 h 1884689"/>
              <a:gd name="connsiteX21" fmla="*/ 1401463 w 2950069"/>
              <a:gd name="connsiteY21" fmla="*/ 690562 h 1884689"/>
              <a:gd name="connsiteX22" fmla="*/ 1399082 w 2950069"/>
              <a:gd name="connsiteY22" fmla="*/ 605631 h 1884689"/>
              <a:gd name="connsiteX23" fmla="*/ 1889619 w 2950069"/>
              <a:gd name="connsiteY23" fmla="*/ 537369 h 1884689"/>
              <a:gd name="connsiteX24" fmla="*/ 1969788 w 2950069"/>
              <a:gd name="connsiteY24" fmla="*/ 488950 h 1884689"/>
              <a:gd name="connsiteX25" fmla="*/ 2167432 w 2950069"/>
              <a:gd name="connsiteY25" fmla="*/ 380207 h 1884689"/>
              <a:gd name="connsiteX26" fmla="*/ 2630982 w 2950069"/>
              <a:gd name="connsiteY26" fmla="*/ 110331 h 1884689"/>
              <a:gd name="connsiteX27" fmla="*/ 2695275 w 2950069"/>
              <a:gd name="connsiteY27" fmla="*/ 101601 h 1884689"/>
              <a:gd name="connsiteX28" fmla="*/ 2795288 w 2950069"/>
              <a:gd name="connsiteY28" fmla="*/ 76200 h 1884689"/>
              <a:gd name="connsiteX29" fmla="*/ 2950069 w 2950069"/>
              <a:gd name="connsiteY29" fmla="*/ 0 h 1884689"/>
              <a:gd name="connsiteX0" fmla="*/ 8023 w 2902681"/>
              <a:gd name="connsiteY0" fmla="*/ 1884689 h 1884689"/>
              <a:gd name="connsiteX1" fmla="*/ 915 w 2902681"/>
              <a:gd name="connsiteY1" fmla="*/ 1124275 h 1884689"/>
              <a:gd name="connsiteX2" fmla="*/ 121382 w 2902681"/>
              <a:gd name="connsiteY2" fmla="*/ 978694 h 1884689"/>
              <a:gd name="connsiteX3" fmla="*/ 119000 w 2902681"/>
              <a:gd name="connsiteY3" fmla="*/ 959644 h 1884689"/>
              <a:gd name="connsiteX4" fmla="*/ 408719 w 2902681"/>
              <a:gd name="connsiteY4" fmla="*/ 883444 h 1884689"/>
              <a:gd name="connsiteX5" fmla="*/ 677800 w 2902681"/>
              <a:gd name="connsiteY5" fmla="*/ 835819 h 1884689"/>
              <a:gd name="connsiteX6" fmla="*/ 811944 w 2902681"/>
              <a:gd name="connsiteY6" fmla="*/ 781844 h 1884689"/>
              <a:gd name="connsiteX7" fmla="*/ 925450 w 2902681"/>
              <a:gd name="connsiteY7" fmla="*/ 762000 h 1884689"/>
              <a:gd name="connsiteX8" fmla="*/ 938944 w 2902681"/>
              <a:gd name="connsiteY8" fmla="*/ 723900 h 1884689"/>
              <a:gd name="connsiteX9" fmla="*/ 954819 w 2902681"/>
              <a:gd name="connsiteY9" fmla="*/ 693738 h 1884689"/>
              <a:gd name="connsiteX10" fmla="*/ 961168 w 2902681"/>
              <a:gd name="connsiteY10" fmla="*/ 634207 h 1884689"/>
              <a:gd name="connsiteX11" fmla="*/ 946088 w 2902681"/>
              <a:gd name="connsiteY11" fmla="*/ 606425 h 1884689"/>
              <a:gd name="connsiteX12" fmla="*/ 953231 w 2902681"/>
              <a:gd name="connsiteY12" fmla="*/ 550069 h 1884689"/>
              <a:gd name="connsiteX13" fmla="*/ 966725 w 2902681"/>
              <a:gd name="connsiteY13" fmla="*/ 519113 h 1884689"/>
              <a:gd name="connsiteX14" fmla="*/ 982600 w 2902681"/>
              <a:gd name="connsiteY14" fmla="*/ 488950 h 1884689"/>
              <a:gd name="connsiteX15" fmla="*/ 1028638 w 2902681"/>
              <a:gd name="connsiteY15" fmla="*/ 442912 h 1884689"/>
              <a:gd name="connsiteX16" fmla="*/ 1104837 w 2902681"/>
              <a:gd name="connsiteY16" fmla="*/ 411956 h 1884689"/>
              <a:gd name="connsiteX17" fmla="*/ 1197708 w 2902681"/>
              <a:gd name="connsiteY17" fmla="*/ 423069 h 1884689"/>
              <a:gd name="connsiteX18" fmla="*/ 1275494 w 2902681"/>
              <a:gd name="connsiteY18" fmla="*/ 509588 h 1884689"/>
              <a:gd name="connsiteX19" fmla="*/ 1305657 w 2902681"/>
              <a:gd name="connsiteY19" fmla="*/ 636588 h 1884689"/>
              <a:gd name="connsiteX20" fmla="*/ 1305657 w 2902681"/>
              <a:gd name="connsiteY20" fmla="*/ 704056 h 1884689"/>
              <a:gd name="connsiteX21" fmla="*/ 1354075 w 2902681"/>
              <a:gd name="connsiteY21" fmla="*/ 690562 h 1884689"/>
              <a:gd name="connsiteX22" fmla="*/ 1351694 w 2902681"/>
              <a:gd name="connsiteY22" fmla="*/ 605631 h 1884689"/>
              <a:gd name="connsiteX23" fmla="*/ 1842231 w 2902681"/>
              <a:gd name="connsiteY23" fmla="*/ 537369 h 1884689"/>
              <a:gd name="connsiteX24" fmla="*/ 1922400 w 2902681"/>
              <a:gd name="connsiteY24" fmla="*/ 488950 h 1884689"/>
              <a:gd name="connsiteX25" fmla="*/ 2120044 w 2902681"/>
              <a:gd name="connsiteY25" fmla="*/ 380207 h 1884689"/>
              <a:gd name="connsiteX26" fmla="*/ 2583594 w 2902681"/>
              <a:gd name="connsiteY26" fmla="*/ 110331 h 1884689"/>
              <a:gd name="connsiteX27" fmla="*/ 2647887 w 2902681"/>
              <a:gd name="connsiteY27" fmla="*/ 101601 h 1884689"/>
              <a:gd name="connsiteX28" fmla="*/ 2747900 w 2902681"/>
              <a:gd name="connsiteY28" fmla="*/ 76200 h 1884689"/>
              <a:gd name="connsiteX29" fmla="*/ 2902681 w 2902681"/>
              <a:gd name="connsiteY29" fmla="*/ 0 h 1884689"/>
              <a:gd name="connsiteX0" fmla="*/ 9208 w 2903866"/>
              <a:gd name="connsiteY0" fmla="*/ 1884689 h 1884689"/>
              <a:gd name="connsiteX1" fmla="*/ 2100 w 2903866"/>
              <a:gd name="connsiteY1" fmla="*/ 1124275 h 1884689"/>
              <a:gd name="connsiteX2" fmla="*/ 65644 w 2903866"/>
              <a:gd name="connsiteY2" fmla="*/ 1105551 h 1884689"/>
              <a:gd name="connsiteX3" fmla="*/ 120185 w 2903866"/>
              <a:gd name="connsiteY3" fmla="*/ 959644 h 1884689"/>
              <a:gd name="connsiteX4" fmla="*/ 409904 w 2903866"/>
              <a:gd name="connsiteY4" fmla="*/ 883444 h 1884689"/>
              <a:gd name="connsiteX5" fmla="*/ 678985 w 2903866"/>
              <a:gd name="connsiteY5" fmla="*/ 835819 h 1884689"/>
              <a:gd name="connsiteX6" fmla="*/ 813129 w 2903866"/>
              <a:gd name="connsiteY6" fmla="*/ 781844 h 1884689"/>
              <a:gd name="connsiteX7" fmla="*/ 926635 w 2903866"/>
              <a:gd name="connsiteY7" fmla="*/ 762000 h 1884689"/>
              <a:gd name="connsiteX8" fmla="*/ 940129 w 2903866"/>
              <a:gd name="connsiteY8" fmla="*/ 723900 h 1884689"/>
              <a:gd name="connsiteX9" fmla="*/ 956004 w 2903866"/>
              <a:gd name="connsiteY9" fmla="*/ 693738 h 1884689"/>
              <a:gd name="connsiteX10" fmla="*/ 962353 w 2903866"/>
              <a:gd name="connsiteY10" fmla="*/ 634207 h 1884689"/>
              <a:gd name="connsiteX11" fmla="*/ 947273 w 2903866"/>
              <a:gd name="connsiteY11" fmla="*/ 606425 h 1884689"/>
              <a:gd name="connsiteX12" fmla="*/ 954416 w 2903866"/>
              <a:gd name="connsiteY12" fmla="*/ 550069 h 1884689"/>
              <a:gd name="connsiteX13" fmla="*/ 967910 w 2903866"/>
              <a:gd name="connsiteY13" fmla="*/ 519113 h 1884689"/>
              <a:gd name="connsiteX14" fmla="*/ 983785 w 2903866"/>
              <a:gd name="connsiteY14" fmla="*/ 488950 h 1884689"/>
              <a:gd name="connsiteX15" fmla="*/ 1029823 w 2903866"/>
              <a:gd name="connsiteY15" fmla="*/ 442912 h 1884689"/>
              <a:gd name="connsiteX16" fmla="*/ 1106022 w 2903866"/>
              <a:gd name="connsiteY16" fmla="*/ 411956 h 1884689"/>
              <a:gd name="connsiteX17" fmla="*/ 1198893 w 2903866"/>
              <a:gd name="connsiteY17" fmla="*/ 423069 h 1884689"/>
              <a:gd name="connsiteX18" fmla="*/ 1276679 w 2903866"/>
              <a:gd name="connsiteY18" fmla="*/ 509588 h 1884689"/>
              <a:gd name="connsiteX19" fmla="*/ 1306842 w 2903866"/>
              <a:gd name="connsiteY19" fmla="*/ 636588 h 1884689"/>
              <a:gd name="connsiteX20" fmla="*/ 1306842 w 2903866"/>
              <a:gd name="connsiteY20" fmla="*/ 704056 h 1884689"/>
              <a:gd name="connsiteX21" fmla="*/ 1355260 w 2903866"/>
              <a:gd name="connsiteY21" fmla="*/ 690562 h 1884689"/>
              <a:gd name="connsiteX22" fmla="*/ 1352879 w 2903866"/>
              <a:gd name="connsiteY22" fmla="*/ 605631 h 1884689"/>
              <a:gd name="connsiteX23" fmla="*/ 1843416 w 2903866"/>
              <a:gd name="connsiteY23" fmla="*/ 537369 h 1884689"/>
              <a:gd name="connsiteX24" fmla="*/ 1923585 w 2903866"/>
              <a:gd name="connsiteY24" fmla="*/ 488950 h 1884689"/>
              <a:gd name="connsiteX25" fmla="*/ 2121229 w 2903866"/>
              <a:gd name="connsiteY25" fmla="*/ 380207 h 1884689"/>
              <a:gd name="connsiteX26" fmla="*/ 2584779 w 2903866"/>
              <a:gd name="connsiteY26" fmla="*/ 110331 h 1884689"/>
              <a:gd name="connsiteX27" fmla="*/ 2649072 w 2903866"/>
              <a:gd name="connsiteY27" fmla="*/ 101601 h 1884689"/>
              <a:gd name="connsiteX28" fmla="*/ 2749085 w 2903866"/>
              <a:gd name="connsiteY28" fmla="*/ 76200 h 1884689"/>
              <a:gd name="connsiteX29" fmla="*/ 2903866 w 2903866"/>
              <a:gd name="connsiteY29" fmla="*/ 0 h 1884689"/>
              <a:gd name="connsiteX0" fmla="*/ 9208 w 2903866"/>
              <a:gd name="connsiteY0" fmla="*/ 1884689 h 1884689"/>
              <a:gd name="connsiteX1" fmla="*/ 2100 w 2903866"/>
              <a:gd name="connsiteY1" fmla="*/ 1124275 h 1884689"/>
              <a:gd name="connsiteX2" fmla="*/ 65644 w 2903866"/>
              <a:gd name="connsiteY2" fmla="*/ 1105551 h 1884689"/>
              <a:gd name="connsiteX3" fmla="*/ 120185 w 2903866"/>
              <a:gd name="connsiteY3" fmla="*/ 959644 h 1884689"/>
              <a:gd name="connsiteX4" fmla="*/ 409904 w 2903866"/>
              <a:gd name="connsiteY4" fmla="*/ 883444 h 1884689"/>
              <a:gd name="connsiteX5" fmla="*/ 678985 w 2903866"/>
              <a:gd name="connsiteY5" fmla="*/ 835819 h 1884689"/>
              <a:gd name="connsiteX6" fmla="*/ 813129 w 2903866"/>
              <a:gd name="connsiteY6" fmla="*/ 781844 h 1884689"/>
              <a:gd name="connsiteX7" fmla="*/ 926635 w 2903866"/>
              <a:gd name="connsiteY7" fmla="*/ 762000 h 1884689"/>
              <a:gd name="connsiteX8" fmla="*/ 940129 w 2903866"/>
              <a:gd name="connsiteY8" fmla="*/ 723900 h 1884689"/>
              <a:gd name="connsiteX9" fmla="*/ 956004 w 2903866"/>
              <a:gd name="connsiteY9" fmla="*/ 693738 h 1884689"/>
              <a:gd name="connsiteX10" fmla="*/ 962353 w 2903866"/>
              <a:gd name="connsiteY10" fmla="*/ 634207 h 1884689"/>
              <a:gd name="connsiteX11" fmla="*/ 947273 w 2903866"/>
              <a:gd name="connsiteY11" fmla="*/ 606425 h 1884689"/>
              <a:gd name="connsiteX12" fmla="*/ 954416 w 2903866"/>
              <a:gd name="connsiteY12" fmla="*/ 550069 h 1884689"/>
              <a:gd name="connsiteX13" fmla="*/ 967910 w 2903866"/>
              <a:gd name="connsiteY13" fmla="*/ 519113 h 1884689"/>
              <a:gd name="connsiteX14" fmla="*/ 983785 w 2903866"/>
              <a:gd name="connsiteY14" fmla="*/ 488950 h 1884689"/>
              <a:gd name="connsiteX15" fmla="*/ 1029823 w 2903866"/>
              <a:gd name="connsiteY15" fmla="*/ 442912 h 1884689"/>
              <a:gd name="connsiteX16" fmla="*/ 1106022 w 2903866"/>
              <a:gd name="connsiteY16" fmla="*/ 411956 h 1884689"/>
              <a:gd name="connsiteX17" fmla="*/ 1198893 w 2903866"/>
              <a:gd name="connsiteY17" fmla="*/ 423069 h 1884689"/>
              <a:gd name="connsiteX18" fmla="*/ 1276679 w 2903866"/>
              <a:gd name="connsiteY18" fmla="*/ 509588 h 1884689"/>
              <a:gd name="connsiteX19" fmla="*/ 1306842 w 2903866"/>
              <a:gd name="connsiteY19" fmla="*/ 636588 h 1884689"/>
              <a:gd name="connsiteX20" fmla="*/ 1306842 w 2903866"/>
              <a:gd name="connsiteY20" fmla="*/ 704056 h 1884689"/>
              <a:gd name="connsiteX21" fmla="*/ 1355260 w 2903866"/>
              <a:gd name="connsiteY21" fmla="*/ 690562 h 1884689"/>
              <a:gd name="connsiteX22" fmla="*/ 1352879 w 2903866"/>
              <a:gd name="connsiteY22" fmla="*/ 605631 h 1884689"/>
              <a:gd name="connsiteX23" fmla="*/ 1843416 w 2903866"/>
              <a:gd name="connsiteY23" fmla="*/ 537369 h 1884689"/>
              <a:gd name="connsiteX24" fmla="*/ 1923585 w 2903866"/>
              <a:gd name="connsiteY24" fmla="*/ 488950 h 1884689"/>
              <a:gd name="connsiteX25" fmla="*/ 2121229 w 2903866"/>
              <a:gd name="connsiteY25" fmla="*/ 380207 h 1884689"/>
              <a:gd name="connsiteX26" fmla="*/ 2584779 w 2903866"/>
              <a:gd name="connsiteY26" fmla="*/ 110331 h 1884689"/>
              <a:gd name="connsiteX27" fmla="*/ 2649072 w 2903866"/>
              <a:gd name="connsiteY27" fmla="*/ 101601 h 1884689"/>
              <a:gd name="connsiteX28" fmla="*/ 2749085 w 2903866"/>
              <a:gd name="connsiteY28" fmla="*/ 76200 h 1884689"/>
              <a:gd name="connsiteX29" fmla="*/ 2903866 w 2903866"/>
              <a:gd name="connsiteY29" fmla="*/ 0 h 1884689"/>
              <a:gd name="connsiteX0" fmla="*/ 17712 w 2912370"/>
              <a:gd name="connsiteY0" fmla="*/ 1884689 h 1884689"/>
              <a:gd name="connsiteX1" fmla="*/ 10604 w 2912370"/>
              <a:gd name="connsiteY1" fmla="*/ 1124275 h 1884689"/>
              <a:gd name="connsiteX2" fmla="*/ 202843 w 2912370"/>
              <a:gd name="connsiteY2" fmla="*/ 1189277 h 1884689"/>
              <a:gd name="connsiteX3" fmla="*/ 128689 w 2912370"/>
              <a:gd name="connsiteY3" fmla="*/ 959644 h 1884689"/>
              <a:gd name="connsiteX4" fmla="*/ 418408 w 2912370"/>
              <a:gd name="connsiteY4" fmla="*/ 883444 h 1884689"/>
              <a:gd name="connsiteX5" fmla="*/ 687489 w 2912370"/>
              <a:gd name="connsiteY5" fmla="*/ 835819 h 1884689"/>
              <a:gd name="connsiteX6" fmla="*/ 821633 w 2912370"/>
              <a:gd name="connsiteY6" fmla="*/ 781844 h 1884689"/>
              <a:gd name="connsiteX7" fmla="*/ 935139 w 2912370"/>
              <a:gd name="connsiteY7" fmla="*/ 762000 h 1884689"/>
              <a:gd name="connsiteX8" fmla="*/ 948633 w 2912370"/>
              <a:gd name="connsiteY8" fmla="*/ 723900 h 1884689"/>
              <a:gd name="connsiteX9" fmla="*/ 964508 w 2912370"/>
              <a:gd name="connsiteY9" fmla="*/ 693738 h 1884689"/>
              <a:gd name="connsiteX10" fmla="*/ 970857 w 2912370"/>
              <a:gd name="connsiteY10" fmla="*/ 634207 h 1884689"/>
              <a:gd name="connsiteX11" fmla="*/ 955777 w 2912370"/>
              <a:gd name="connsiteY11" fmla="*/ 606425 h 1884689"/>
              <a:gd name="connsiteX12" fmla="*/ 962920 w 2912370"/>
              <a:gd name="connsiteY12" fmla="*/ 550069 h 1884689"/>
              <a:gd name="connsiteX13" fmla="*/ 976414 w 2912370"/>
              <a:gd name="connsiteY13" fmla="*/ 519113 h 1884689"/>
              <a:gd name="connsiteX14" fmla="*/ 992289 w 2912370"/>
              <a:gd name="connsiteY14" fmla="*/ 488950 h 1884689"/>
              <a:gd name="connsiteX15" fmla="*/ 1038327 w 2912370"/>
              <a:gd name="connsiteY15" fmla="*/ 442912 h 1884689"/>
              <a:gd name="connsiteX16" fmla="*/ 1114526 w 2912370"/>
              <a:gd name="connsiteY16" fmla="*/ 411956 h 1884689"/>
              <a:gd name="connsiteX17" fmla="*/ 1207397 w 2912370"/>
              <a:gd name="connsiteY17" fmla="*/ 423069 h 1884689"/>
              <a:gd name="connsiteX18" fmla="*/ 1285183 w 2912370"/>
              <a:gd name="connsiteY18" fmla="*/ 509588 h 1884689"/>
              <a:gd name="connsiteX19" fmla="*/ 1315346 w 2912370"/>
              <a:gd name="connsiteY19" fmla="*/ 636588 h 1884689"/>
              <a:gd name="connsiteX20" fmla="*/ 1315346 w 2912370"/>
              <a:gd name="connsiteY20" fmla="*/ 704056 h 1884689"/>
              <a:gd name="connsiteX21" fmla="*/ 1363764 w 2912370"/>
              <a:gd name="connsiteY21" fmla="*/ 690562 h 1884689"/>
              <a:gd name="connsiteX22" fmla="*/ 1361383 w 2912370"/>
              <a:gd name="connsiteY22" fmla="*/ 605631 h 1884689"/>
              <a:gd name="connsiteX23" fmla="*/ 1851920 w 2912370"/>
              <a:gd name="connsiteY23" fmla="*/ 537369 h 1884689"/>
              <a:gd name="connsiteX24" fmla="*/ 1932089 w 2912370"/>
              <a:gd name="connsiteY24" fmla="*/ 488950 h 1884689"/>
              <a:gd name="connsiteX25" fmla="*/ 2129733 w 2912370"/>
              <a:gd name="connsiteY25" fmla="*/ 380207 h 1884689"/>
              <a:gd name="connsiteX26" fmla="*/ 2593283 w 2912370"/>
              <a:gd name="connsiteY26" fmla="*/ 110331 h 1884689"/>
              <a:gd name="connsiteX27" fmla="*/ 2657576 w 2912370"/>
              <a:gd name="connsiteY27" fmla="*/ 101601 h 1884689"/>
              <a:gd name="connsiteX28" fmla="*/ 2757589 w 2912370"/>
              <a:gd name="connsiteY28" fmla="*/ 76200 h 1884689"/>
              <a:gd name="connsiteX29" fmla="*/ 2912370 w 2912370"/>
              <a:gd name="connsiteY29" fmla="*/ 0 h 1884689"/>
              <a:gd name="connsiteX0" fmla="*/ 17712 w 2912370"/>
              <a:gd name="connsiteY0" fmla="*/ 1884689 h 1884689"/>
              <a:gd name="connsiteX1" fmla="*/ 10604 w 2912370"/>
              <a:gd name="connsiteY1" fmla="*/ 1124275 h 1884689"/>
              <a:gd name="connsiteX2" fmla="*/ 202843 w 2912370"/>
              <a:gd name="connsiteY2" fmla="*/ 1189277 h 1884689"/>
              <a:gd name="connsiteX3" fmla="*/ 128689 w 2912370"/>
              <a:gd name="connsiteY3" fmla="*/ 959644 h 1884689"/>
              <a:gd name="connsiteX4" fmla="*/ 418408 w 2912370"/>
              <a:gd name="connsiteY4" fmla="*/ 883444 h 1884689"/>
              <a:gd name="connsiteX5" fmla="*/ 687489 w 2912370"/>
              <a:gd name="connsiteY5" fmla="*/ 835819 h 1884689"/>
              <a:gd name="connsiteX6" fmla="*/ 821633 w 2912370"/>
              <a:gd name="connsiteY6" fmla="*/ 781844 h 1884689"/>
              <a:gd name="connsiteX7" fmla="*/ 935139 w 2912370"/>
              <a:gd name="connsiteY7" fmla="*/ 762000 h 1884689"/>
              <a:gd name="connsiteX8" fmla="*/ 948633 w 2912370"/>
              <a:gd name="connsiteY8" fmla="*/ 723900 h 1884689"/>
              <a:gd name="connsiteX9" fmla="*/ 964508 w 2912370"/>
              <a:gd name="connsiteY9" fmla="*/ 693738 h 1884689"/>
              <a:gd name="connsiteX10" fmla="*/ 970857 w 2912370"/>
              <a:gd name="connsiteY10" fmla="*/ 634207 h 1884689"/>
              <a:gd name="connsiteX11" fmla="*/ 955777 w 2912370"/>
              <a:gd name="connsiteY11" fmla="*/ 606425 h 1884689"/>
              <a:gd name="connsiteX12" fmla="*/ 962920 w 2912370"/>
              <a:gd name="connsiteY12" fmla="*/ 550069 h 1884689"/>
              <a:gd name="connsiteX13" fmla="*/ 976414 w 2912370"/>
              <a:gd name="connsiteY13" fmla="*/ 519113 h 1884689"/>
              <a:gd name="connsiteX14" fmla="*/ 992289 w 2912370"/>
              <a:gd name="connsiteY14" fmla="*/ 488950 h 1884689"/>
              <a:gd name="connsiteX15" fmla="*/ 1038327 w 2912370"/>
              <a:gd name="connsiteY15" fmla="*/ 442912 h 1884689"/>
              <a:gd name="connsiteX16" fmla="*/ 1114526 w 2912370"/>
              <a:gd name="connsiteY16" fmla="*/ 411956 h 1884689"/>
              <a:gd name="connsiteX17" fmla="*/ 1207397 w 2912370"/>
              <a:gd name="connsiteY17" fmla="*/ 423069 h 1884689"/>
              <a:gd name="connsiteX18" fmla="*/ 1285183 w 2912370"/>
              <a:gd name="connsiteY18" fmla="*/ 509588 h 1884689"/>
              <a:gd name="connsiteX19" fmla="*/ 1315346 w 2912370"/>
              <a:gd name="connsiteY19" fmla="*/ 636588 h 1884689"/>
              <a:gd name="connsiteX20" fmla="*/ 1315346 w 2912370"/>
              <a:gd name="connsiteY20" fmla="*/ 704056 h 1884689"/>
              <a:gd name="connsiteX21" fmla="*/ 1363764 w 2912370"/>
              <a:gd name="connsiteY21" fmla="*/ 690562 h 1884689"/>
              <a:gd name="connsiteX22" fmla="*/ 1361383 w 2912370"/>
              <a:gd name="connsiteY22" fmla="*/ 605631 h 1884689"/>
              <a:gd name="connsiteX23" fmla="*/ 1851920 w 2912370"/>
              <a:gd name="connsiteY23" fmla="*/ 537369 h 1884689"/>
              <a:gd name="connsiteX24" fmla="*/ 1932089 w 2912370"/>
              <a:gd name="connsiteY24" fmla="*/ 488950 h 1884689"/>
              <a:gd name="connsiteX25" fmla="*/ 2129733 w 2912370"/>
              <a:gd name="connsiteY25" fmla="*/ 380207 h 1884689"/>
              <a:gd name="connsiteX26" fmla="*/ 2593283 w 2912370"/>
              <a:gd name="connsiteY26" fmla="*/ 110331 h 1884689"/>
              <a:gd name="connsiteX27" fmla="*/ 2657576 w 2912370"/>
              <a:gd name="connsiteY27" fmla="*/ 101601 h 1884689"/>
              <a:gd name="connsiteX28" fmla="*/ 2757589 w 2912370"/>
              <a:gd name="connsiteY28" fmla="*/ 76200 h 1884689"/>
              <a:gd name="connsiteX29" fmla="*/ 2912370 w 2912370"/>
              <a:gd name="connsiteY29" fmla="*/ 0 h 1884689"/>
              <a:gd name="connsiteX0" fmla="*/ 23550 w 2918208"/>
              <a:gd name="connsiteY0" fmla="*/ 1884689 h 1884689"/>
              <a:gd name="connsiteX1" fmla="*/ 16442 w 2918208"/>
              <a:gd name="connsiteY1" fmla="*/ 1124275 h 1884689"/>
              <a:gd name="connsiteX2" fmla="*/ 290353 w 2918208"/>
              <a:gd name="connsiteY2" fmla="*/ 1189277 h 1884689"/>
              <a:gd name="connsiteX3" fmla="*/ 134527 w 2918208"/>
              <a:gd name="connsiteY3" fmla="*/ 959644 h 1884689"/>
              <a:gd name="connsiteX4" fmla="*/ 424246 w 2918208"/>
              <a:gd name="connsiteY4" fmla="*/ 883444 h 1884689"/>
              <a:gd name="connsiteX5" fmla="*/ 693327 w 2918208"/>
              <a:gd name="connsiteY5" fmla="*/ 835819 h 1884689"/>
              <a:gd name="connsiteX6" fmla="*/ 827471 w 2918208"/>
              <a:gd name="connsiteY6" fmla="*/ 781844 h 1884689"/>
              <a:gd name="connsiteX7" fmla="*/ 940977 w 2918208"/>
              <a:gd name="connsiteY7" fmla="*/ 762000 h 1884689"/>
              <a:gd name="connsiteX8" fmla="*/ 954471 w 2918208"/>
              <a:gd name="connsiteY8" fmla="*/ 723900 h 1884689"/>
              <a:gd name="connsiteX9" fmla="*/ 970346 w 2918208"/>
              <a:gd name="connsiteY9" fmla="*/ 693738 h 1884689"/>
              <a:gd name="connsiteX10" fmla="*/ 976695 w 2918208"/>
              <a:gd name="connsiteY10" fmla="*/ 634207 h 1884689"/>
              <a:gd name="connsiteX11" fmla="*/ 961615 w 2918208"/>
              <a:gd name="connsiteY11" fmla="*/ 606425 h 1884689"/>
              <a:gd name="connsiteX12" fmla="*/ 968758 w 2918208"/>
              <a:gd name="connsiteY12" fmla="*/ 550069 h 1884689"/>
              <a:gd name="connsiteX13" fmla="*/ 982252 w 2918208"/>
              <a:gd name="connsiteY13" fmla="*/ 519113 h 1884689"/>
              <a:gd name="connsiteX14" fmla="*/ 998127 w 2918208"/>
              <a:gd name="connsiteY14" fmla="*/ 488950 h 1884689"/>
              <a:gd name="connsiteX15" fmla="*/ 1044165 w 2918208"/>
              <a:gd name="connsiteY15" fmla="*/ 442912 h 1884689"/>
              <a:gd name="connsiteX16" fmla="*/ 1120364 w 2918208"/>
              <a:gd name="connsiteY16" fmla="*/ 411956 h 1884689"/>
              <a:gd name="connsiteX17" fmla="*/ 1213235 w 2918208"/>
              <a:gd name="connsiteY17" fmla="*/ 423069 h 1884689"/>
              <a:gd name="connsiteX18" fmla="*/ 1291021 w 2918208"/>
              <a:gd name="connsiteY18" fmla="*/ 509588 h 1884689"/>
              <a:gd name="connsiteX19" fmla="*/ 1321184 w 2918208"/>
              <a:gd name="connsiteY19" fmla="*/ 636588 h 1884689"/>
              <a:gd name="connsiteX20" fmla="*/ 1321184 w 2918208"/>
              <a:gd name="connsiteY20" fmla="*/ 704056 h 1884689"/>
              <a:gd name="connsiteX21" fmla="*/ 1369602 w 2918208"/>
              <a:gd name="connsiteY21" fmla="*/ 690562 h 1884689"/>
              <a:gd name="connsiteX22" fmla="*/ 1367221 w 2918208"/>
              <a:gd name="connsiteY22" fmla="*/ 605631 h 1884689"/>
              <a:gd name="connsiteX23" fmla="*/ 1857758 w 2918208"/>
              <a:gd name="connsiteY23" fmla="*/ 537369 h 1884689"/>
              <a:gd name="connsiteX24" fmla="*/ 1937927 w 2918208"/>
              <a:gd name="connsiteY24" fmla="*/ 488950 h 1884689"/>
              <a:gd name="connsiteX25" fmla="*/ 2135571 w 2918208"/>
              <a:gd name="connsiteY25" fmla="*/ 380207 h 1884689"/>
              <a:gd name="connsiteX26" fmla="*/ 2599121 w 2918208"/>
              <a:gd name="connsiteY26" fmla="*/ 110331 h 1884689"/>
              <a:gd name="connsiteX27" fmla="*/ 2663414 w 2918208"/>
              <a:gd name="connsiteY27" fmla="*/ 101601 h 1884689"/>
              <a:gd name="connsiteX28" fmla="*/ 2763427 w 2918208"/>
              <a:gd name="connsiteY28" fmla="*/ 76200 h 1884689"/>
              <a:gd name="connsiteX29" fmla="*/ 2918208 w 2918208"/>
              <a:gd name="connsiteY29" fmla="*/ 0 h 1884689"/>
              <a:gd name="connsiteX0" fmla="*/ 23550 w 2918208"/>
              <a:gd name="connsiteY0" fmla="*/ 1884689 h 1884689"/>
              <a:gd name="connsiteX1" fmla="*/ 16442 w 2918208"/>
              <a:gd name="connsiteY1" fmla="*/ 1124275 h 1884689"/>
              <a:gd name="connsiteX2" fmla="*/ 290353 w 2918208"/>
              <a:gd name="connsiteY2" fmla="*/ 1189277 h 1884689"/>
              <a:gd name="connsiteX3" fmla="*/ 134527 w 2918208"/>
              <a:gd name="connsiteY3" fmla="*/ 959644 h 1884689"/>
              <a:gd name="connsiteX4" fmla="*/ 424246 w 2918208"/>
              <a:gd name="connsiteY4" fmla="*/ 883444 h 1884689"/>
              <a:gd name="connsiteX5" fmla="*/ 693327 w 2918208"/>
              <a:gd name="connsiteY5" fmla="*/ 835819 h 1884689"/>
              <a:gd name="connsiteX6" fmla="*/ 827471 w 2918208"/>
              <a:gd name="connsiteY6" fmla="*/ 781844 h 1884689"/>
              <a:gd name="connsiteX7" fmla="*/ 940977 w 2918208"/>
              <a:gd name="connsiteY7" fmla="*/ 762000 h 1884689"/>
              <a:gd name="connsiteX8" fmla="*/ 954471 w 2918208"/>
              <a:gd name="connsiteY8" fmla="*/ 723900 h 1884689"/>
              <a:gd name="connsiteX9" fmla="*/ 970346 w 2918208"/>
              <a:gd name="connsiteY9" fmla="*/ 693738 h 1884689"/>
              <a:gd name="connsiteX10" fmla="*/ 976695 w 2918208"/>
              <a:gd name="connsiteY10" fmla="*/ 634207 h 1884689"/>
              <a:gd name="connsiteX11" fmla="*/ 961615 w 2918208"/>
              <a:gd name="connsiteY11" fmla="*/ 606425 h 1884689"/>
              <a:gd name="connsiteX12" fmla="*/ 968758 w 2918208"/>
              <a:gd name="connsiteY12" fmla="*/ 550069 h 1884689"/>
              <a:gd name="connsiteX13" fmla="*/ 982252 w 2918208"/>
              <a:gd name="connsiteY13" fmla="*/ 519113 h 1884689"/>
              <a:gd name="connsiteX14" fmla="*/ 998127 w 2918208"/>
              <a:gd name="connsiteY14" fmla="*/ 488950 h 1884689"/>
              <a:gd name="connsiteX15" fmla="*/ 1044165 w 2918208"/>
              <a:gd name="connsiteY15" fmla="*/ 442912 h 1884689"/>
              <a:gd name="connsiteX16" fmla="*/ 1120364 w 2918208"/>
              <a:gd name="connsiteY16" fmla="*/ 411956 h 1884689"/>
              <a:gd name="connsiteX17" fmla="*/ 1213235 w 2918208"/>
              <a:gd name="connsiteY17" fmla="*/ 423069 h 1884689"/>
              <a:gd name="connsiteX18" fmla="*/ 1291021 w 2918208"/>
              <a:gd name="connsiteY18" fmla="*/ 509588 h 1884689"/>
              <a:gd name="connsiteX19" fmla="*/ 1321184 w 2918208"/>
              <a:gd name="connsiteY19" fmla="*/ 636588 h 1884689"/>
              <a:gd name="connsiteX20" fmla="*/ 1321184 w 2918208"/>
              <a:gd name="connsiteY20" fmla="*/ 704056 h 1884689"/>
              <a:gd name="connsiteX21" fmla="*/ 1369602 w 2918208"/>
              <a:gd name="connsiteY21" fmla="*/ 690562 h 1884689"/>
              <a:gd name="connsiteX22" fmla="*/ 1367221 w 2918208"/>
              <a:gd name="connsiteY22" fmla="*/ 605631 h 1884689"/>
              <a:gd name="connsiteX23" fmla="*/ 1857758 w 2918208"/>
              <a:gd name="connsiteY23" fmla="*/ 537369 h 1884689"/>
              <a:gd name="connsiteX24" fmla="*/ 1937927 w 2918208"/>
              <a:gd name="connsiteY24" fmla="*/ 488950 h 1884689"/>
              <a:gd name="connsiteX25" fmla="*/ 2135571 w 2918208"/>
              <a:gd name="connsiteY25" fmla="*/ 380207 h 1884689"/>
              <a:gd name="connsiteX26" fmla="*/ 2599121 w 2918208"/>
              <a:gd name="connsiteY26" fmla="*/ 110331 h 1884689"/>
              <a:gd name="connsiteX27" fmla="*/ 2663414 w 2918208"/>
              <a:gd name="connsiteY27" fmla="*/ 101601 h 1884689"/>
              <a:gd name="connsiteX28" fmla="*/ 2763427 w 2918208"/>
              <a:gd name="connsiteY28" fmla="*/ 76200 h 1884689"/>
              <a:gd name="connsiteX29" fmla="*/ 2918208 w 2918208"/>
              <a:gd name="connsiteY29" fmla="*/ 0 h 1884689"/>
              <a:gd name="connsiteX0" fmla="*/ 23550 w 2918208"/>
              <a:gd name="connsiteY0" fmla="*/ 1884689 h 1884689"/>
              <a:gd name="connsiteX1" fmla="*/ 16442 w 2918208"/>
              <a:gd name="connsiteY1" fmla="*/ 1124275 h 1884689"/>
              <a:gd name="connsiteX2" fmla="*/ 290353 w 2918208"/>
              <a:gd name="connsiteY2" fmla="*/ 1189277 h 1884689"/>
              <a:gd name="connsiteX3" fmla="*/ 134527 w 2918208"/>
              <a:gd name="connsiteY3" fmla="*/ 959644 h 1884689"/>
              <a:gd name="connsiteX4" fmla="*/ 424246 w 2918208"/>
              <a:gd name="connsiteY4" fmla="*/ 883444 h 1884689"/>
              <a:gd name="connsiteX5" fmla="*/ 693327 w 2918208"/>
              <a:gd name="connsiteY5" fmla="*/ 835819 h 1884689"/>
              <a:gd name="connsiteX6" fmla="*/ 827471 w 2918208"/>
              <a:gd name="connsiteY6" fmla="*/ 781844 h 1884689"/>
              <a:gd name="connsiteX7" fmla="*/ 940977 w 2918208"/>
              <a:gd name="connsiteY7" fmla="*/ 762000 h 1884689"/>
              <a:gd name="connsiteX8" fmla="*/ 954471 w 2918208"/>
              <a:gd name="connsiteY8" fmla="*/ 723900 h 1884689"/>
              <a:gd name="connsiteX9" fmla="*/ 970346 w 2918208"/>
              <a:gd name="connsiteY9" fmla="*/ 693738 h 1884689"/>
              <a:gd name="connsiteX10" fmla="*/ 976695 w 2918208"/>
              <a:gd name="connsiteY10" fmla="*/ 634207 h 1884689"/>
              <a:gd name="connsiteX11" fmla="*/ 961615 w 2918208"/>
              <a:gd name="connsiteY11" fmla="*/ 606425 h 1884689"/>
              <a:gd name="connsiteX12" fmla="*/ 968758 w 2918208"/>
              <a:gd name="connsiteY12" fmla="*/ 550069 h 1884689"/>
              <a:gd name="connsiteX13" fmla="*/ 982252 w 2918208"/>
              <a:gd name="connsiteY13" fmla="*/ 519113 h 1884689"/>
              <a:gd name="connsiteX14" fmla="*/ 998127 w 2918208"/>
              <a:gd name="connsiteY14" fmla="*/ 488950 h 1884689"/>
              <a:gd name="connsiteX15" fmla="*/ 1044165 w 2918208"/>
              <a:gd name="connsiteY15" fmla="*/ 442912 h 1884689"/>
              <a:gd name="connsiteX16" fmla="*/ 1120364 w 2918208"/>
              <a:gd name="connsiteY16" fmla="*/ 411956 h 1884689"/>
              <a:gd name="connsiteX17" fmla="*/ 1213235 w 2918208"/>
              <a:gd name="connsiteY17" fmla="*/ 423069 h 1884689"/>
              <a:gd name="connsiteX18" fmla="*/ 1291021 w 2918208"/>
              <a:gd name="connsiteY18" fmla="*/ 509588 h 1884689"/>
              <a:gd name="connsiteX19" fmla="*/ 1321184 w 2918208"/>
              <a:gd name="connsiteY19" fmla="*/ 636588 h 1884689"/>
              <a:gd name="connsiteX20" fmla="*/ 1321184 w 2918208"/>
              <a:gd name="connsiteY20" fmla="*/ 704056 h 1884689"/>
              <a:gd name="connsiteX21" fmla="*/ 1369602 w 2918208"/>
              <a:gd name="connsiteY21" fmla="*/ 690562 h 1884689"/>
              <a:gd name="connsiteX22" fmla="*/ 1367221 w 2918208"/>
              <a:gd name="connsiteY22" fmla="*/ 605631 h 1884689"/>
              <a:gd name="connsiteX23" fmla="*/ 1857758 w 2918208"/>
              <a:gd name="connsiteY23" fmla="*/ 537369 h 1884689"/>
              <a:gd name="connsiteX24" fmla="*/ 1937927 w 2918208"/>
              <a:gd name="connsiteY24" fmla="*/ 488950 h 1884689"/>
              <a:gd name="connsiteX25" fmla="*/ 2135571 w 2918208"/>
              <a:gd name="connsiteY25" fmla="*/ 380207 h 1884689"/>
              <a:gd name="connsiteX26" fmla="*/ 2599121 w 2918208"/>
              <a:gd name="connsiteY26" fmla="*/ 110331 h 1884689"/>
              <a:gd name="connsiteX27" fmla="*/ 2663414 w 2918208"/>
              <a:gd name="connsiteY27" fmla="*/ 101601 h 1884689"/>
              <a:gd name="connsiteX28" fmla="*/ 2763427 w 2918208"/>
              <a:gd name="connsiteY28" fmla="*/ 76200 h 1884689"/>
              <a:gd name="connsiteX29" fmla="*/ 2918208 w 2918208"/>
              <a:gd name="connsiteY29" fmla="*/ 0 h 1884689"/>
              <a:gd name="connsiteX0" fmla="*/ 24803 w 2919461"/>
              <a:gd name="connsiteY0" fmla="*/ 1884689 h 1884689"/>
              <a:gd name="connsiteX1" fmla="*/ 17695 w 2919461"/>
              <a:gd name="connsiteY1" fmla="*/ 1124275 h 1884689"/>
              <a:gd name="connsiteX2" fmla="*/ 308931 w 2919461"/>
              <a:gd name="connsiteY2" fmla="*/ 1189277 h 1884689"/>
              <a:gd name="connsiteX3" fmla="*/ 135780 w 2919461"/>
              <a:gd name="connsiteY3" fmla="*/ 959644 h 1884689"/>
              <a:gd name="connsiteX4" fmla="*/ 425499 w 2919461"/>
              <a:gd name="connsiteY4" fmla="*/ 883444 h 1884689"/>
              <a:gd name="connsiteX5" fmla="*/ 694580 w 2919461"/>
              <a:gd name="connsiteY5" fmla="*/ 835819 h 1884689"/>
              <a:gd name="connsiteX6" fmla="*/ 828724 w 2919461"/>
              <a:gd name="connsiteY6" fmla="*/ 781844 h 1884689"/>
              <a:gd name="connsiteX7" fmla="*/ 942230 w 2919461"/>
              <a:gd name="connsiteY7" fmla="*/ 762000 h 1884689"/>
              <a:gd name="connsiteX8" fmla="*/ 955724 w 2919461"/>
              <a:gd name="connsiteY8" fmla="*/ 723900 h 1884689"/>
              <a:gd name="connsiteX9" fmla="*/ 971599 w 2919461"/>
              <a:gd name="connsiteY9" fmla="*/ 693738 h 1884689"/>
              <a:gd name="connsiteX10" fmla="*/ 977948 w 2919461"/>
              <a:gd name="connsiteY10" fmla="*/ 634207 h 1884689"/>
              <a:gd name="connsiteX11" fmla="*/ 962868 w 2919461"/>
              <a:gd name="connsiteY11" fmla="*/ 606425 h 1884689"/>
              <a:gd name="connsiteX12" fmla="*/ 970011 w 2919461"/>
              <a:gd name="connsiteY12" fmla="*/ 550069 h 1884689"/>
              <a:gd name="connsiteX13" fmla="*/ 983505 w 2919461"/>
              <a:gd name="connsiteY13" fmla="*/ 519113 h 1884689"/>
              <a:gd name="connsiteX14" fmla="*/ 999380 w 2919461"/>
              <a:gd name="connsiteY14" fmla="*/ 488950 h 1884689"/>
              <a:gd name="connsiteX15" fmla="*/ 1045418 w 2919461"/>
              <a:gd name="connsiteY15" fmla="*/ 442912 h 1884689"/>
              <a:gd name="connsiteX16" fmla="*/ 1121617 w 2919461"/>
              <a:gd name="connsiteY16" fmla="*/ 411956 h 1884689"/>
              <a:gd name="connsiteX17" fmla="*/ 1214488 w 2919461"/>
              <a:gd name="connsiteY17" fmla="*/ 423069 h 1884689"/>
              <a:gd name="connsiteX18" fmla="*/ 1292274 w 2919461"/>
              <a:gd name="connsiteY18" fmla="*/ 509588 h 1884689"/>
              <a:gd name="connsiteX19" fmla="*/ 1322437 w 2919461"/>
              <a:gd name="connsiteY19" fmla="*/ 636588 h 1884689"/>
              <a:gd name="connsiteX20" fmla="*/ 1322437 w 2919461"/>
              <a:gd name="connsiteY20" fmla="*/ 704056 h 1884689"/>
              <a:gd name="connsiteX21" fmla="*/ 1370855 w 2919461"/>
              <a:gd name="connsiteY21" fmla="*/ 690562 h 1884689"/>
              <a:gd name="connsiteX22" fmla="*/ 1368474 w 2919461"/>
              <a:gd name="connsiteY22" fmla="*/ 605631 h 1884689"/>
              <a:gd name="connsiteX23" fmla="*/ 1859011 w 2919461"/>
              <a:gd name="connsiteY23" fmla="*/ 537369 h 1884689"/>
              <a:gd name="connsiteX24" fmla="*/ 1939180 w 2919461"/>
              <a:gd name="connsiteY24" fmla="*/ 488950 h 1884689"/>
              <a:gd name="connsiteX25" fmla="*/ 2136824 w 2919461"/>
              <a:gd name="connsiteY25" fmla="*/ 380207 h 1884689"/>
              <a:gd name="connsiteX26" fmla="*/ 2600374 w 2919461"/>
              <a:gd name="connsiteY26" fmla="*/ 110331 h 1884689"/>
              <a:gd name="connsiteX27" fmla="*/ 2664667 w 2919461"/>
              <a:gd name="connsiteY27" fmla="*/ 101601 h 1884689"/>
              <a:gd name="connsiteX28" fmla="*/ 2764680 w 2919461"/>
              <a:gd name="connsiteY28" fmla="*/ 76200 h 1884689"/>
              <a:gd name="connsiteX29" fmla="*/ 2919461 w 2919461"/>
              <a:gd name="connsiteY29" fmla="*/ 0 h 1884689"/>
              <a:gd name="connsiteX0" fmla="*/ 9928 w 2904586"/>
              <a:gd name="connsiteY0" fmla="*/ 1884689 h 1884689"/>
              <a:gd name="connsiteX1" fmla="*/ 2820 w 2904586"/>
              <a:gd name="connsiteY1" fmla="*/ 1124275 h 1884689"/>
              <a:gd name="connsiteX2" fmla="*/ 78739 w 2904586"/>
              <a:gd name="connsiteY2" fmla="*/ 1103014 h 1884689"/>
              <a:gd name="connsiteX3" fmla="*/ 120905 w 2904586"/>
              <a:gd name="connsiteY3" fmla="*/ 959644 h 1884689"/>
              <a:gd name="connsiteX4" fmla="*/ 410624 w 2904586"/>
              <a:gd name="connsiteY4" fmla="*/ 883444 h 1884689"/>
              <a:gd name="connsiteX5" fmla="*/ 679705 w 2904586"/>
              <a:gd name="connsiteY5" fmla="*/ 835819 h 1884689"/>
              <a:gd name="connsiteX6" fmla="*/ 813849 w 2904586"/>
              <a:gd name="connsiteY6" fmla="*/ 781844 h 1884689"/>
              <a:gd name="connsiteX7" fmla="*/ 927355 w 2904586"/>
              <a:gd name="connsiteY7" fmla="*/ 762000 h 1884689"/>
              <a:gd name="connsiteX8" fmla="*/ 940849 w 2904586"/>
              <a:gd name="connsiteY8" fmla="*/ 723900 h 1884689"/>
              <a:gd name="connsiteX9" fmla="*/ 956724 w 2904586"/>
              <a:gd name="connsiteY9" fmla="*/ 693738 h 1884689"/>
              <a:gd name="connsiteX10" fmla="*/ 963073 w 2904586"/>
              <a:gd name="connsiteY10" fmla="*/ 634207 h 1884689"/>
              <a:gd name="connsiteX11" fmla="*/ 947993 w 2904586"/>
              <a:gd name="connsiteY11" fmla="*/ 606425 h 1884689"/>
              <a:gd name="connsiteX12" fmla="*/ 955136 w 2904586"/>
              <a:gd name="connsiteY12" fmla="*/ 550069 h 1884689"/>
              <a:gd name="connsiteX13" fmla="*/ 968630 w 2904586"/>
              <a:gd name="connsiteY13" fmla="*/ 519113 h 1884689"/>
              <a:gd name="connsiteX14" fmla="*/ 984505 w 2904586"/>
              <a:gd name="connsiteY14" fmla="*/ 488950 h 1884689"/>
              <a:gd name="connsiteX15" fmla="*/ 1030543 w 2904586"/>
              <a:gd name="connsiteY15" fmla="*/ 442912 h 1884689"/>
              <a:gd name="connsiteX16" fmla="*/ 1106742 w 2904586"/>
              <a:gd name="connsiteY16" fmla="*/ 411956 h 1884689"/>
              <a:gd name="connsiteX17" fmla="*/ 1199613 w 2904586"/>
              <a:gd name="connsiteY17" fmla="*/ 423069 h 1884689"/>
              <a:gd name="connsiteX18" fmla="*/ 1277399 w 2904586"/>
              <a:gd name="connsiteY18" fmla="*/ 509588 h 1884689"/>
              <a:gd name="connsiteX19" fmla="*/ 1307562 w 2904586"/>
              <a:gd name="connsiteY19" fmla="*/ 636588 h 1884689"/>
              <a:gd name="connsiteX20" fmla="*/ 1307562 w 2904586"/>
              <a:gd name="connsiteY20" fmla="*/ 704056 h 1884689"/>
              <a:gd name="connsiteX21" fmla="*/ 1355980 w 2904586"/>
              <a:gd name="connsiteY21" fmla="*/ 690562 h 1884689"/>
              <a:gd name="connsiteX22" fmla="*/ 1353599 w 2904586"/>
              <a:gd name="connsiteY22" fmla="*/ 605631 h 1884689"/>
              <a:gd name="connsiteX23" fmla="*/ 1844136 w 2904586"/>
              <a:gd name="connsiteY23" fmla="*/ 537369 h 1884689"/>
              <a:gd name="connsiteX24" fmla="*/ 1924305 w 2904586"/>
              <a:gd name="connsiteY24" fmla="*/ 488950 h 1884689"/>
              <a:gd name="connsiteX25" fmla="*/ 2121949 w 2904586"/>
              <a:gd name="connsiteY25" fmla="*/ 380207 h 1884689"/>
              <a:gd name="connsiteX26" fmla="*/ 2585499 w 2904586"/>
              <a:gd name="connsiteY26" fmla="*/ 110331 h 1884689"/>
              <a:gd name="connsiteX27" fmla="*/ 2649792 w 2904586"/>
              <a:gd name="connsiteY27" fmla="*/ 101601 h 1884689"/>
              <a:gd name="connsiteX28" fmla="*/ 2749805 w 2904586"/>
              <a:gd name="connsiteY28" fmla="*/ 76200 h 1884689"/>
              <a:gd name="connsiteX29" fmla="*/ 2904586 w 2904586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125717 w 2909398"/>
              <a:gd name="connsiteY3" fmla="*/ 95964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804678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28561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35986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01337 w 2909398"/>
              <a:gd name="connsiteY6" fmla="*/ 817364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01337 w 2909398"/>
              <a:gd name="connsiteY6" fmla="*/ 817364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795768 w 2909398"/>
              <a:gd name="connsiteY6" fmla="*/ 84019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795768 w 2909398"/>
              <a:gd name="connsiteY6" fmla="*/ 84019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4331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1848948 w 4428993"/>
              <a:gd name="connsiteY23" fmla="*/ 1613118 h 2960438"/>
              <a:gd name="connsiteX24" fmla="*/ 1929117 w 4428993"/>
              <a:gd name="connsiteY24" fmla="*/ 1564699 h 2960438"/>
              <a:gd name="connsiteX25" fmla="*/ 2126761 w 4428993"/>
              <a:gd name="connsiteY25" fmla="*/ 1455956 h 2960438"/>
              <a:gd name="connsiteX26" fmla="*/ 2590311 w 4428993"/>
              <a:gd name="connsiteY26" fmla="*/ 1186080 h 2960438"/>
              <a:gd name="connsiteX27" fmla="*/ 2654604 w 4428993"/>
              <a:gd name="connsiteY27" fmla="*/ 1177350 h 2960438"/>
              <a:gd name="connsiteX28" fmla="*/ 2754617 w 4428993"/>
              <a:gd name="connsiteY28" fmla="*/ 1151949 h 2960438"/>
              <a:gd name="connsiteX29" fmla="*/ 4428993 w 4428993"/>
              <a:gd name="connsiteY29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1929117 w 4428993"/>
              <a:gd name="connsiteY23" fmla="*/ 1564699 h 2960438"/>
              <a:gd name="connsiteX24" fmla="*/ 2126761 w 4428993"/>
              <a:gd name="connsiteY24" fmla="*/ 1455956 h 2960438"/>
              <a:gd name="connsiteX25" fmla="*/ 2590311 w 4428993"/>
              <a:gd name="connsiteY25" fmla="*/ 1186080 h 2960438"/>
              <a:gd name="connsiteX26" fmla="*/ 2654604 w 4428993"/>
              <a:gd name="connsiteY26" fmla="*/ 1177350 h 2960438"/>
              <a:gd name="connsiteX27" fmla="*/ 2754617 w 4428993"/>
              <a:gd name="connsiteY27" fmla="*/ 1151949 h 2960438"/>
              <a:gd name="connsiteX28" fmla="*/ 4428993 w 4428993"/>
              <a:gd name="connsiteY28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126761 w 4428993"/>
              <a:gd name="connsiteY23" fmla="*/ 14559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754617 w 4428993"/>
              <a:gd name="connsiteY25" fmla="*/ 1151949 h 2960438"/>
              <a:gd name="connsiteX26" fmla="*/ 4428993 w 4428993"/>
              <a:gd name="connsiteY26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754617 w 4428993"/>
              <a:gd name="connsiteY24" fmla="*/ 1151949 h 2960438"/>
              <a:gd name="connsiteX25" fmla="*/ 4428993 w 4428993"/>
              <a:gd name="connsiteY25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4428993 w 4428993"/>
              <a:gd name="connsiteY24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4428993 w 4428993"/>
              <a:gd name="connsiteY24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4428993 w 4428993"/>
              <a:gd name="connsiteY24" fmla="*/ 0 h 296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8993" h="2960438">
                <a:moveTo>
                  <a:pt x="14740" y="2960438"/>
                </a:moveTo>
                <a:cubicBezTo>
                  <a:pt x="24001" y="2769938"/>
                  <a:pt x="-16119" y="2328632"/>
                  <a:pt x="7632" y="2200024"/>
                </a:cubicBezTo>
                <a:cubicBezTo>
                  <a:pt x="9201" y="2191528"/>
                  <a:pt x="70525" y="2180880"/>
                  <a:pt x="83551" y="2178763"/>
                </a:cubicBezTo>
                <a:cubicBezTo>
                  <a:pt x="87354" y="2178810"/>
                  <a:pt x="60091" y="2158251"/>
                  <a:pt x="93543" y="2141953"/>
                </a:cubicBezTo>
                <a:cubicBezTo>
                  <a:pt x="126995" y="2125655"/>
                  <a:pt x="191132" y="2111339"/>
                  <a:pt x="284265" y="2080976"/>
                </a:cubicBezTo>
                <a:lnTo>
                  <a:pt x="652344" y="1959774"/>
                </a:lnTo>
                <a:cubicBezTo>
                  <a:pt x="740379" y="1931318"/>
                  <a:pt x="799869" y="1913661"/>
                  <a:pt x="812475" y="1910238"/>
                </a:cubicBezTo>
                <a:cubicBezTo>
                  <a:pt x="825081" y="1906815"/>
                  <a:pt x="799569" y="1822759"/>
                  <a:pt x="820796" y="1817452"/>
                </a:cubicBezTo>
                <a:cubicBezTo>
                  <a:pt x="822913" y="1804752"/>
                  <a:pt x="922204" y="1807643"/>
                  <a:pt x="945661" y="1799649"/>
                </a:cubicBezTo>
                <a:cubicBezTo>
                  <a:pt x="969118" y="1791655"/>
                  <a:pt x="957832" y="1784436"/>
                  <a:pt x="961536" y="1769487"/>
                </a:cubicBezTo>
                <a:cubicBezTo>
                  <a:pt x="965240" y="1754538"/>
                  <a:pt x="969340" y="1724508"/>
                  <a:pt x="967885" y="1709956"/>
                </a:cubicBezTo>
                <a:cubicBezTo>
                  <a:pt x="966430" y="1695404"/>
                  <a:pt x="954128" y="1696197"/>
                  <a:pt x="952805" y="1682174"/>
                </a:cubicBezTo>
                <a:cubicBezTo>
                  <a:pt x="951482" y="1668151"/>
                  <a:pt x="953598" y="1634285"/>
                  <a:pt x="959948" y="1625818"/>
                </a:cubicBezTo>
                <a:cubicBezTo>
                  <a:pt x="962065" y="1619468"/>
                  <a:pt x="968547" y="1605049"/>
                  <a:pt x="973442" y="1594862"/>
                </a:cubicBezTo>
                <a:cubicBezTo>
                  <a:pt x="978337" y="1584676"/>
                  <a:pt x="978998" y="1577399"/>
                  <a:pt x="989317" y="1564699"/>
                </a:cubicBezTo>
                <a:cubicBezTo>
                  <a:pt x="999636" y="1551999"/>
                  <a:pt x="1014982" y="1531493"/>
                  <a:pt x="1035355" y="1518661"/>
                </a:cubicBezTo>
                <a:cubicBezTo>
                  <a:pt x="1055728" y="1505829"/>
                  <a:pt x="1083376" y="1491012"/>
                  <a:pt x="1111554" y="1487705"/>
                </a:cubicBezTo>
                <a:cubicBezTo>
                  <a:pt x="1139732" y="1484398"/>
                  <a:pt x="1171882" y="1481620"/>
                  <a:pt x="1204425" y="1498818"/>
                </a:cubicBezTo>
                <a:cubicBezTo>
                  <a:pt x="1257806" y="1536295"/>
                  <a:pt x="1264219" y="1549750"/>
                  <a:pt x="1282211" y="1585337"/>
                </a:cubicBezTo>
                <a:cubicBezTo>
                  <a:pt x="1300203" y="1620924"/>
                  <a:pt x="1310257" y="1682704"/>
                  <a:pt x="1312374" y="1712337"/>
                </a:cubicBezTo>
                <a:cubicBezTo>
                  <a:pt x="1318724" y="1710220"/>
                  <a:pt x="1391235" y="1699770"/>
                  <a:pt x="1436738" y="1692274"/>
                </a:cubicBezTo>
                <a:cubicBezTo>
                  <a:pt x="1482241" y="1684778"/>
                  <a:pt x="1582667" y="1674571"/>
                  <a:pt x="1585390" y="1667363"/>
                </a:cubicBezTo>
                <a:cubicBezTo>
                  <a:pt x="1588113" y="1660155"/>
                  <a:pt x="1556488" y="1460332"/>
                  <a:pt x="1564447" y="1454940"/>
                </a:cubicBezTo>
                <a:cubicBezTo>
                  <a:pt x="1574711" y="1447987"/>
                  <a:pt x="2328360" y="1281996"/>
                  <a:pt x="2334654" y="1278356"/>
                </a:cubicBezTo>
                <a:cubicBezTo>
                  <a:pt x="2750389" y="1037918"/>
                  <a:pt x="3992673" y="266324"/>
                  <a:pt x="442899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6">
            <a:extLst>
              <a:ext uri="{FF2B5EF4-FFF2-40B4-BE49-F238E27FC236}">
                <a16:creationId xmlns:a16="http://schemas.microsoft.com/office/drawing/2014/main" id="{950D4853-B2E4-42F2-9132-FA1AC5AA4CEF}"/>
              </a:ext>
            </a:extLst>
          </p:cNvPr>
          <p:cNvSpPr/>
          <p:nvPr/>
        </p:nvSpPr>
        <p:spPr>
          <a:xfrm>
            <a:off x="-1524000" y="2681892"/>
            <a:ext cx="5528939" cy="454973"/>
          </a:xfrm>
          <a:custGeom>
            <a:avLst/>
            <a:gdLst>
              <a:gd name="connsiteX0" fmla="*/ 0 w 1651000"/>
              <a:gd name="connsiteY0" fmla="*/ 6555 h 432005"/>
              <a:gd name="connsiteX1" fmla="*/ 31750 w 1651000"/>
              <a:gd name="connsiteY1" fmla="*/ 205 h 432005"/>
              <a:gd name="connsiteX2" fmla="*/ 50800 w 1651000"/>
              <a:gd name="connsiteY2" fmla="*/ 12905 h 432005"/>
              <a:gd name="connsiteX3" fmla="*/ 88900 w 1651000"/>
              <a:gd name="connsiteY3" fmla="*/ 205 h 432005"/>
              <a:gd name="connsiteX4" fmla="*/ 101600 w 1651000"/>
              <a:gd name="connsiteY4" fmla="*/ 19255 h 432005"/>
              <a:gd name="connsiteX5" fmla="*/ 107950 w 1651000"/>
              <a:gd name="connsiteY5" fmla="*/ 38305 h 432005"/>
              <a:gd name="connsiteX6" fmla="*/ 127000 w 1651000"/>
              <a:gd name="connsiteY6" fmla="*/ 63705 h 432005"/>
              <a:gd name="connsiteX7" fmla="*/ 139700 w 1651000"/>
              <a:gd name="connsiteY7" fmla="*/ 82755 h 432005"/>
              <a:gd name="connsiteX8" fmla="*/ 177800 w 1651000"/>
              <a:gd name="connsiteY8" fmla="*/ 114505 h 432005"/>
              <a:gd name="connsiteX9" fmla="*/ 215900 w 1651000"/>
              <a:gd name="connsiteY9" fmla="*/ 101805 h 432005"/>
              <a:gd name="connsiteX10" fmla="*/ 241300 w 1651000"/>
              <a:gd name="connsiteY10" fmla="*/ 95455 h 432005"/>
              <a:gd name="connsiteX11" fmla="*/ 266700 w 1651000"/>
              <a:gd name="connsiteY11" fmla="*/ 82755 h 432005"/>
              <a:gd name="connsiteX12" fmla="*/ 285750 w 1651000"/>
              <a:gd name="connsiteY12" fmla="*/ 70055 h 432005"/>
              <a:gd name="connsiteX13" fmla="*/ 361950 w 1651000"/>
              <a:gd name="connsiteY13" fmla="*/ 57355 h 432005"/>
              <a:gd name="connsiteX14" fmla="*/ 412750 w 1651000"/>
              <a:gd name="connsiteY14" fmla="*/ 57355 h 432005"/>
              <a:gd name="connsiteX15" fmla="*/ 419100 w 1651000"/>
              <a:gd name="connsiteY15" fmla="*/ 101805 h 432005"/>
              <a:gd name="connsiteX16" fmla="*/ 444500 w 1651000"/>
              <a:gd name="connsiteY16" fmla="*/ 114505 h 432005"/>
              <a:gd name="connsiteX17" fmla="*/ 590550 w 1651000"/>
              <a:gd name="connsiteY17" fmla="*/ 108155 h 432005"/>
              <a:gd name="connsiteX18" fmla="*/ 647700 w 1651000"/>
              <a:gd name="connsiteY18" fmla="*/ 120855 h 432005"/>
              <a:gd name="connsiteX19" fmla="*/ 692150 w 1651000"/>
              <a:gd name="connsiteY19" fmla="*/ 146255 h 432005"/>
              <a:gd name="connsiteX20" fmla="*/ 736600 w 1651000"/>
              <a:gd name="connsiteY20" fmla="*/ 152605 h 432005"/>
              <a:gd name="connsiteX21" fmla="*/ 742950 w 1651000"/>
              <a:gd name="connsiteY21" fmla="*/ 171655 h 432005"/>
              <a:gd name="connsiteX22" fmla="*/ 812800 w 1651000"/>
              <a:gd name="connsiteY22" fmla="*/ 178005 h 432005"/>
              <a:gd name="connsiteX23" fmla="*/ 838200 w 1651000"/>
              <a:gd name="connsiteY23" fmla="*/ 184355 h 432005"/>
              <a:gd name="connsiteX24" fmla="*/ 857250 w 1651000"/>
              <a:gd name="connsiteY24" fmla="*/ 197055 h 432005"/>
              <a:gd name="connsiteX25" fmla="*/ 876300 w 1651000"/>
              <a:gd name="connsiteY25" fmla="*/ 203405 h 432005"/>
              <a:gd name="connsiteX26" fmla="*/ 895350 w 1651000"/>
              <a:gd name="connsiteY26" fmla="*/ 222455 h 432005"/>
              <a:gd name="connsiteX27" fmla="*/ 920750 w 1651000"/>
              <a:gd name="connsiteY27" fmla="*/ 228805 h 432005"/>
              <a:gd name="connsiteX28" fmla="*/ 965200 w 1651000"/>
              <a:gd name="connsiteY28" fmla="*/ 241505 h 432005"/>
              <a:gd name="connsiteX29" fmla="*/ 977900 w 1651000"/>
              <a:gd name="connsiteY29" fmla="*/ 260555 h 432005"/>
              <a:gd name="connsiteX30" fmla="*/ 1016000 w 1651000"/>
              <a:gd name="connsiteY30" fmla="*/ 273255 h 432005"/>
              <a:gd name="connsiteX31" fmla="*/ 1035050 w 1651000"/>
              <a:gd name="connsiteY31" fmla="*/ 279605 h 432005"/>
              <a:gd name="connsiteX32" fmla="*/ 1054100 w 1651000"/>
              <a:gd name="connsiteY32" fmla="*/ 285955 h 432005"/>
              <a:gd name="connsiteX33" fmla="*/ 1085850 w 1651000"/>
              <a:gd name="connsiteY33" fmla="*/ 292305 h 432005"/>
              <a:gd name="connsiteX34" fmla="*/ 1111250 w 1651000"/>
              <a:gd name="connsiteY34" fmla="*/ 285955 h 432005"/>
              <a:gd name="connsiteX35" fmla="*/ 1149350 w 1651000"/>
              <a:gd name="connsiteY35" fmla="*/ 279605 h 432005"/>
              <a:gd name="connsiteX36" fmla="*/ 1168400 w 1651000"/>
              <a:gd name="connsiteY36" fmla="*/ 273255 h 432005"/>
              <a:gd name="connsiteX37" fmla="*/ 1200150 w 1651000"/>
              <a:gd name="connsiteY37" fmla="*/ 266905 h 432005"/>
              <a:gd name="connsiteX38" fmla="*/ 1219200 w 1651000"/>
              <a:gd name="connsiteY38" fmla="*/ 279605 h 432005"/>
              <a:gd name="connsiteX39" fmla="*/ 1333500 w 1651000"/>
              <a:gd name="connsiteY39" fmla="*/ 305005 h 432005"/>
              <a:gd name="connsiteX40" fmla="*/ 1358900 w 1651000"/>
              <a:gd name="connsiteY40" fmla="*/ 343105 h 432005"/>
              <a:gd name="connsiteX41" fmla="*/ 1365250 w 1651000"/>
              <a:gd name="connsiteY41" fmla="*/ 362155 h 432005"/>
              <a:gd name="connsiteX42" fmla="*/ 1390650 w 1651000"/>
              <a:gd name="connsiteY42" fmla="*/ 374855 h 432005"/>
              <a:gd name="connsiteX43" fmla="*/ 1428750 w 1651000"/>
              <a:gd name="connsiteY43" fmla="*/ 412955 h 432005"/>
              <a:gd name="connsiteX44" fmla="*/ 1447800 w 1651000"/>
              <a:gd name="connsiteY44" fmla="*/ 419305 h 432005"/>
              <a:gd name="connsiteX45" fmla="*/ 1498600 w 1651000"/>
              <a:gd name="connsiteY45" fmla="*/ 432005 h 432005"/>
              <a:gd name="connsiteX46" fmla="*/ 1606550 w 1651000"/>
              <a:gd name="connsiteY46" fmla="*/ 419305 h 432005"/>
              <a:gd name="connsiteX47" fmla="*/ 1625600 w 1651000"/>
              <a:gd name="connsiteY47" fmla="*/ 412955 h 432005"/>
              <a:gd name="connsiteX48" fmla="*/ 1651000 w 1651000"/>
              <a:gd name="connsiteY48" fmla="*/ 393905 h 432005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88900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7950 w 1651000"/>
              <a:gd name="connsiteY4" fmla="*/ 39120 h 432820"/>
              <a:gd name="connsiteX5" fmla="*/ 127000 w 1651000"/>
              <a:gd name="connsiteY5" fmla="*/ 64520 h 432820"/>
              <a:gd name="connsiteX6" fmla="*/ 139700 w 1651000"/>
              <a:gd name="connsiteY6" fmla="*/ 83570 h 432820"/>
              <a:gd name="connsiteX7" fmla="*/ 177800 w 1651000"/>
              <a:gd name="connsiteY7" fmla="*/ 115320 h 432820"/>
              <a:gd name="connsiteX8" fmla="*/ 215900 w 1651000"/>
              <a:gd name="connsiteY8" fmla="*/ 102620 h 432820"/>
              <a:gd name="connsiteX9" fmla="*/ 241300 w 1651000"/>
              <a:gd name="connsiteY9" fmla="*/ 96270 h 432820"/>
              <a:gd name="connsiteX10" fmla="*/ 266700 w 1651000"/>
              <a:gd name="connsiteY10" fmla="*/ 83570 h 432820"/>
              <a:gd name="connsiteX11" fmla="*/ 285750 w 1651000"/>
              <a:gd name="connsiteY11" fmla="*/ 70870 h 432820"/>
              <a:gd name="connsiteX12" fmla="*/ 361950 w 1651000"/>
              <a:gd name="connsiteY12" fmla="*/ 58170 h 432820"/>
              <a:gd name="connsiteX13" fmla="*/ 412750 w 1651000"/>
              <a:gd name="connsiteY13" fmla="*/ 58170 h 432820"/>
              <a:gd name="connsiteX14" fmla="*/ 419100 w 1651000"/>
              <a:gd name="connsiteY14" fmla="*/ 102620 h 432820"/>
              <a:gd name="connsiteX15" fmla="*/ 444500 w 1651000"/>
              <a:gd name="connsiteY15" fmla="*/ 115320 h 432820"/>
              <a:gd name="connsiteX16" fmla="*/ 590550 w 1651000"/>
              <a:gd name="connsiteY16" fmla="*/ 108970 h 432820"/>
              <a:gd name="connsiteX17" fmla="*/ 647700 w 1651000"/>
              <a:gd name="connsiteY17" fmla="*/ 121670 h 432820"/>
              <a:gd name="connsiteX18" fmla="*/ 692150 w 1651000"/>
              <a:gd name="connsiteY18" fmla="*/ 147070 h 432820"/>
              <a:gd name="connsiteX19" fmla="*/ 736600 w 1651000"/>
              <a:gd name="connsiteY19" fmla="*/ 153420 h 432820"/>
              <a:gd name="connsiteX20" fmla="*/ 742950 w 1651000"/>
              <a:gd name="connsiteY20" fmla="*/ 172470 h 432820"/>
              <a:gd name="connsiteX21" fmla="*/ 812800 w 1651000"/>
              <a:gd name="connsiteY21" fmla="*/ 178820 h 432820"/>
              <a:gd name="connsiteX22" fmla="*/ 838200 w 1651000"/>
              <a:gd name="connsiteY22" fmla="*/ 185170 h 432820"/>
              <a:gd name="connsiteX23" fmla="*/ 857250 w 1651000"/>
              <a:gd name="connsiteY23" fmla="*/ 197870 h 432820"/>
              <a:gd name="connsiteX24" fmla="*/ 876300 w 1651000"/>
              <a:gd name="connsiteY24" fmla="*/ 204220 h 432820"/>
              <a:gd name="connsiteX25" fmla="*/ 895350 w 1651000"/>
              <a:gd name="connsiteY25" fmla="*/ 223270 h 432820"/>
              <a:gd name="connsiteX26" fmla="*/ 920750 w 1651000"/>
              <a:gd name="connsiteY26" fmla="*/ 229620 h 432820"/>
              <a:gd name="connsiteX27" fmla="*/ 965200 w 1651000"/>
              <a:gd name="connsiteY27" fmla="*/ 242320 h 432820"/>
              <a:gd name="connsiteX28" fmla="*/ 977900 w 1651000"/>
              <a:gd name="connsiteY28" fmla="*/ 261370 h 432820"/>
              <a:gd name="connsiteX29" fmla="*/ 1016000 w 1651000"/>
              <a:gd name="connsiteY29" fmla="*/ 274070 h 432820"/>
              <a:gd name="connsiteX30" fmla="*/ 1035050 w 1651000"/>
              <a:gd name="connsiteY30" fmla="*/ 280420 h 432820"/>
              <a:gd name="connsiteX31" fmla="*/ 1054100 w 1651000"/>
              <a:gd name="connsiteY31" fmla="*/ 286770 h 432820"/>
              <a:gd name="connsiteX32" fmla="*/ 1085850 w 1651000"/>
              <a:gd name="connsiteY32" fmla="*/ 293120 h 432820"/>
              <a:gd name="connsiteX33" fmla="*/ 1111250 w 1651000"/>
              <a:gd name="connsiteY33" fmla="*/ 286770 h 432820"/>
              <a:gd name="connsiteX34" fmla="*/ 1149350 w 1651000"/>
              <a:gd name="connsiteY34" fmla="*/ 280420 h 432820"/>
              <a:gd name="connsiteX35" fmla="*/ 1168400 w 1651000"/>
              <a:gd name="connsiteY35" fmla="*/ 274070 h 432820"/>
              <a:gd name="connsiteX36" fmla="*/ 1200150 w 1651000"/>
              <a:gd name="connsiteY36" fmla="*/ 267720 h 432820"/>
              <a:gd name="connsiteX37" fmla="*/ 1219200 w 1651000"/>
              <a:gd name="connsiteY37" fmla="*/ 280420 h 432820"/>
              <a:gd name="connsiteX38" fmla="*/ 1333500 w 1651000"/>
              <a:gd name="connsiteY38" fmla="*/ 305820 h 432820"/>
              <a:gd name="connsiteX39" fmla="*/ 1358900 w 1651000"/>
              <a:gd name="connsiteY39" fmla="*/ 343920 h 432820"/>
              <a:gd name="connsiteX40" fmla="*/ 1365250 w 1651000"/>
              <a:gd name="connsiteY40" fmla="*/ 362970 h 432820"/>
              <a:gd name="connsiteX41" fmla="*/ 1390650 w 1651000"/>
              <a:gd name="connsiteY41" fmla="*/ 375670 h 432820"/>
              <a:gd name="connsiteX42" fmla="*/ 1428750 w 1651000"/>
              <a:gd name="connsiteY42" fmla="*/ 413770 h 432820"/>
              <a:gd name="connsiteX43" fmla="*/ 1447800 w 1651000"/>
              <a:gd name="connsiteY43" fmla="*/ 420120 h 432820"/>
              <a:gd name="connsiteX44" fmla="*/ 1498600 w 1651000"/>
              <a:gd name="connsiteY44" fmla="*/ 432820 h 432820"/>
              <a:gd name="connsiteX45" fmla="*/ 1606550 w 1651000"/>
              <a:gd name="connsiteY45" fmla="*/ 420120 h 432820"/>
              <a:gd name="connsiteX46" fmla="*/ 1625600 w 1651000"/>
              <a:gd name="connsiteY46" fmla="*/ 413770 h 432820"/>
              <a:gd name="connsiteX47" fmla="*/ 1651000 w 1651000"/>
              <a:gd name="connsiteY47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39700 w 1651000"/>
              <a:gd name="connsiteY5" fmla="*/ 83570 h 432820"/>
              <a:gd name="connsiteX6" fmla="*/ 177800 w 1651000"/>
              <a:gd name="connsiteY6" fmla="*/ 115320 h 432820"/>
              <a:gd name="connsiteX7" fmla="*/ 215900 w 1651000"/>
              <a:gd name="connsiteY7" fmla="*/ 102620 h 432820"/>
              <a:gd name="connsiteX8" fmla="*/ 241300 w 1651000"/>
              <a:gd name="connsiteY8" fmla="*/ 96270 h 432820"/>
              <a:gd name="connsiteX9" fmla="*/ 266700 w 1651000"/>
              <a:gd name="connsiteY9" fmla="*/ 83570 h 432820"/>
              <a:gd name="connsiteX10" fmla="*/ 285750 w 1651000"/>
              <a:gd name="connsiteY10" fmla="*/ 70870 h 432820"/>
              <a:gd name="connsiteX11" fmla="*/ 361950 w 1651000"/>
              <a:gd name="connsiteY11" fmla="*/ 58170 h 432820"/>
              <a:gd name="connsiteX12" fmla="*/ 412750 w 1651000"/>
              <a:gd name="connsiteY12" fmla="*/ 58170 h 432820"/>
              <a:gd name="connsiteX13" fmla="*/ 419100 w 1651000"/>
              <a:gd name="connsiteY13" fmla="*/ 102620 h 432820"/>
              <a:gd name="connsiteX14" fmla="*/ 444500 w 1651000"/>
              <a:gd name="connsiteY14" fmla="*/ 115320 h 432820"/>
              <a:gd name="connsiteX15" fmla="*/ 590550 w 1651000"/>
              <a:gd name="connsiteY15" fmla="*/ 108970 h 432820"/>
              <a:gd name="connsiteX16" fmla="*/ 647700 w 1651000"/>
              <a:gd name="connsiteY16" fmla="*/ 121670 h 432820"/>
              <a:gd name="connsiteX17" fmla="*/ 692150 w 1651000"/>
              <a:gd name="connsiteY17" fmla="*/ 147070 h 432820"/>
              <a:gd name="connsiteX18" fmla="*/ 736600 w 1651000"/>
              <a:gd name="connsiteY18" fmla="*/ 153420 h 432820"/>
              <a:gd name="connsiteX19" fmla="*/ 742950 w 1651000"/>
              <a:gd name="connsiteY19" fmla="*/ 172470 h 432820"/>
              <a:gd name="connsiteX20" fmla="*/ 812800 w 1651000"/>
              <a:gd name="connsiteY20" fmla="*/ 178820 h 432820"/>
              <a:gd name="connsiteX21" fmla="*/ 838200 w 1651000"/>
              <a:gd name="connsiteY21" fmla="*/ 185170 h 432820"/>
              <a:gd name="connsiteX22" fmla="*/ 857250 w 1651000"/>
              <a:gd name="connsiteY22" fmla="*/ 197870 h 432820"/>
              <a:gd name="connsiteX23" fmla="*/ 876300 w 1651000"/>
              <a:gd name="connsiteY23" fmla="*/ 204220 h 432820"/>
              <a:gd name="connsiteX24" fmla="*/ 895350 w 1651000"/>
              <a:gd name="connsiteY24" fmla="*/ 223270 h 432820"/>
              <a:gd name="connsiteX25" fmla="*/ 920750 w 1651000"/>
              <a:gd name="connsiteY25" fmla="*/ 229620 h 432820"/>
              <a:gd name="connsiteX26" fmla="*/ 965200 w 1651000"/>
              <a:gd name="connsiteY26" fmla="*/ 242320 h 432820"/>
              <a:gd name="connsiteX27" fmla="*/ 977900 w 1651000"/>
              <a:gd name="connsiteY27" fmla="*/ 261370 h 432820"/>
              <a:gd name="connsiteX28" fmla="*/ 1016000 w 1651000"/>
              <a:gd name="connsiteY28" fmla="*/ 274070 h 432820"/>
              <a:gd name="connsiteX29" fmla="*/ 1035050 w 1651000"/>
              <a:gd name="connsiteY29" fmla="*/ 280420 h 432820"/>
              <a:gd name="connsiteX30" fmla="*/ 1054100 w 1651000"/>
              <a:gd name="connsiteY30" fmla="*/ 286770 h 432820"/>
              <a:gd name="connsiteX31" fmla="*/ 1085850 w 1651000"/>
              <a:gd name="connsiteY31" fmla="*/ 293120 h 432820"/>
              <a:gd name="connsiteX32" fmla="*/ 1111250 w 1651000"/>
              <a:gd name="connsiteY32" fmla="*/ 286770 h 432820"/>
              <a:gd name="connsiteX33" fmla="*/ 1149350 w 1651000"/>
              <a:gd name="connsiteY33" fmla="*/ 280420 h 432820"/>
              <a:gd name="connsiteX34" fmla="*/ 1168400 w 1651000"/>
              <a:gd name="connsiteY34" fmla="*/ 274070 h 432820"/>
              <a:gd name="connsiteX35" fmla="*/ 1200150 w 1651000"/>
              <a:gd name="connsiteY35" fmla="*/ 267720 h 432820"/>
              <a:gd name="connsiteX36" fmla="*/ 1219200 w 1651000"/>
              <a:gd name="connsiteY36" fmla="*/ 280420 h 432820"/>
              <a:gd name="connsiteX37" fmla="*/ 1333500 w 1651000"/>
              <a:gd name="connsiteY37" fmla="*/ 305820 h 432820"/>
              <a:gd name="connsiteX38" fmla="*/ 1358900 w 1651000"/>
              <a:gd name="connsiteY38" fmla="*/ 343920 h 432820"/>
              <a:gd name="connsiteX39" fmla="*/ 1365250 w 1651000"/>
              <a:gd name="connsiteY39" fmla="*/ 362970 h 432820"/>
              <a:gd name="connsiteX40" fmla="*/ 1390650 w 1651000"/>
              <a:gd name="connsiteY40" fmla="*/ 375670 h 432820"/>
              <a:gd name="connsiteX41" fmla="*/ 1428750 w 1651000"/>
              <a:gd name="connsiteY41" fmla="*/ 413770 h 432820"/>
              <a:gd name="connsiteX42" fmla="*/ 1447800 w 1651000"/>
              <a:gd name="connsiteY42" fmla="*/ 420120 h 432820"/>
              <a:gd name="connsiteX43" fmla="*/ 1498600 w 1651000"/>
              <a:gd name="connsiteY43" fmla="*/ 432820 h 432820"/>
              <a:gd name="connsiteX44" fmla="*/ 1606550 w 1651000"/>
              <a:gd name="connsiteY44" fmla="*/ 420120 h 432820"/>
              <a:gd name="connsiteX45" fmla="*/ 1625600 w 1651000"/>
              <a:gd name="connsiteY45" fmla="*/ 413770 h 432820"/>
              <a:gd name="connsiteX46" fmla="*/ 1651000 w 1651000"/>
              <a:gd name="connsiteY46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66700 w 1651000"/>
              <a:gd name="connsiteY7" fmla="*/ 83570 h 432820"/>
              <a:gd name="connsiteX8" fmla="*/ 285750 w 1651000"/>
              <a:gd name="connsiteY8" fmla="*/ 70870 h 432820"/>
              <a:gd name="connsiteX9" fmla="*/ 361950 w 1651000"/>
              <a:gd name="connsiteY9" fmla="*/ 58170 h 432820"/>
              <a:gd name="connsiteX10" fmla="*/ 412750 w 1651000"/>
              <a:gd name="connsiteY10" fmla="*/ 58170 h 432820"/>
              <a:gd name="connsiteX11" fmla="*/ 419100 w 1651000"/>
              <a:gd name="connsiteY11" fmla="*/ 102620 h 432820"/>
              <a:gd name="connsiteX12" fmla="*/ 444500 w 1651000"/>
              <a:gd name="connsiteY12" fmla="*/ 115320 h 432820"/>
              <a:gd name="connsiteX13" fmla="*/ 590550 w 1651000"/>
              <a:gd name="connsiteY13" fmla="*/ 108970 h 432820"/>
              <a:gd name="connsiteX14" fmla="*/ 647700 w 1651000"/>
              <a:gd name="connsiteY14" fmla="*/ 121670 h 432820"/>
              <a:gd name="connsiteX15" fmla="*/ 692150 w 1651000"/>
              <a:gd name="connsiteY15" fmla="*/ 147070 h 432820"/>
              <a:gd name="connsiteX16" fmla="*/ 736600 w 1651000"/>
              <a:gd name="connsiteY16" fmla="*/ 153420 h 432820"/>
              <a:gd name="connsiteX17" fmla="*/ 742950 w 1651000"/>
              <a:gd name="connsiteY17" fmla="*/ 172470 h 432820"/>
              <a:gd name="connsiteX18" fmla="*/ 812800 w 1651000"/>
              <a:gd name="connsiteY18" fmla="*/ 178820 h 432820"/>
              <a:gd name="connsiteX19" fmla="*/ 838200 w 1651000"/>
              <a:gd name="connsiteY19" fmla="*/ 185170 h 432820"/>
              <a:gd name="connsiteX20" fmla="*/ 857250 w 1651000"/>
              <a:gd name="connsiteY20" fmla="*/ 197870 h 432820"/>
              <a:gd name="connsiteX21" fmla="*/ 876300 w 1651000"/>
              <a:gd name="connsiteY21" fmla="*/ 204220 h 432820"/>
              <a:gd name="connsiteX22" fmla="*/ 895350 w 1651000"/>
              <a:gd name="connsiteY22" fmla="*/ 223270 h 432820"/>
              <a:gd name="connsiteX23" fmla="*/ 920750 w 1651000"/>
              <a:gd name="connsiteY23" fmla="*/ 229620 h 432820"/>
              <a:gd name="connsiteX24" fmla="*/ 965200 w 1651000"/>
              <a:gd name="connsiteY24" fmla="*/ 242320 h 432820"/>
              <a:gd name="connsiteX25" fmla="*/ 977900 w 1651000"/>
              <a:gd name="connsiteY25" fmla="*/ 261370 h 432820"/>
              <a:gd name="connsiteX26" fmla="*/ 1016000 w 1651000"/>
              <a:gd name="connsiteY26" fmla="*/ 274070 h 432820"/>
              <a:gd name="connsiteX27" fmla="*/ 1035050 w 1651000"/>
              <a:gd name="connsiteY27" fmla="*/ 280420 h 432820"/>
              <a:gd name="connsiteX28" fmla="*/ 1054100 w 1651000"/>
              <a:gd name="connsiteY28" fmla="*/ 286770 h 432820"/>
              <a:gd name="connsiteX29" fmla="*/ 1085850 w 1651000"/>
              <a:gd name="connsiteY29" fmla="*/ 293120 h 432820"/>
              <a:gd name="connsiteX30" fmla="*/ 1111250 w 1651000"/>
              <a:gd name="connsiteY30" fmla="*/ 286770 h 432820"/>
              <a:gd name="connsiteX31" fmla="*/ 1149350 w 1651000"/>
              <a:gd name="connsiteY31" fmla="*/ 280420 h 432820"/>
              <a:gd name="connsiteX32" fmla="*/ 1168400 w 1651000"/>
              <a:gd name="connsiteY32" fmla="*/ 274070 h 432820"/>
              <a:gd name="connsiteX33" fmla="*/ 1200150 w 1651000"/>
              <a:gd name="connsiteY33" fmla="*/ 267720 h 432820"/>
              <a:gd name="connsiteX34" fmla="*/ 1219200 w 1651000"/>
              <a:gd name="connsiteY34" fmla="*/ 280420 h 432820"/>
              <a:gd name="connsiteX35" fmla="*/ 1333500 w 1651000"/>
              <a:gd name="connsiteY35" fmla="*/ 305820 h 432820"/>
              <a:gd name="connsiteX36" fmla="*/ 1358900 w 1651000"/>
              <a:gd name="connsiteY36" fmla="*/ 343920 h 432820"/>
              <a:gd name="connsiteX37" fmla="*/ 1365250 w 1651000"/>
              <a:gd name="connsiteY37" fmla="*/ 362970 h 432820"/>
              <a:gd name="connsiteX38" fmla="*/ 1390650 w 1651000"/>
              <a:gd name="connsiteY38" fmla="*/ 375670 h 432820"/>
              <a:gd name="connsiteX39" fmla="*/ 1428750 w 1651000"/>
              <a:gd name="connsiteY39" fmla="*/ 413770 h 432820"/>
              <a:gd name="connsiteX40" fmla="*/ 1447800 w 1651000"/>
              <a:gd name="connsiteY40" fmla="*/ 420120 h 432820"/>
              <a:gd name="connsiteX41" fmla="*/ 1498600 w 1651000"/>
              <a:gd name="connsiteY41" fmla="*/ 432820 h 432820"/>
              <a:gd name="connsiteX42" fmla="*/ 1606550 w 1651000"/>
              <a:gd name="connsiteY42" fmla="*/ 420120 h 432820"/>
              <a:gd name="connsiteX43" fmla="*/ 1625600 w 1651000"/>
              <a:gd name="connsiteY43" fmla="*/ 413770 h 432820"/>
              <a:gd name="connsiteX44" fmla="*/ 1651000 w 1651000"/>
              <a:gd name="connsiteY44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2750 w 1651000"/>
              <a:gd name="connsiteY9" fmla="*/ 58170 h 432820"/>
              <a:gd name="connsiteX10" fmla="*/ 419100 w 1651000"/>
              <a:gd name="connsiteY10" fmla="*/ 102620 h 432820"/>
              <a:gd name="connsiteX11" fmla="*/ 444500 w 1651000"/>
              <a:gd name="connsiteY11" fmla="*/ 115320 h 432820"/>
              <a:gd name="connsiteX12" fmla="*/ 590550 w 1651000"/>
              <a:gd name="connsiteY12" fmla="*/ 108970 h 432820"/>
              <a:gd name="connsiteX13" fmla="*/ 647700 w 1651000"/>
              <a:gd name="connsiteY13" fmla="*/ 121670 h 432820"/>
              <a:gd name="connsiteX14" fmla="*/ 692150 w 1651000"/>
              <a:gd name="connsiteY14" fmla="*/ 147070 h 432820"/>
              <a:gd name="connsiteX15" fmla="*/ 736600 w 1651000"/>
              <a:gd name="connsiteY15" fmla="*/ 153420 h 432820"/>
              <a:gd name="connsiteX16" fmla="*/ 742950 w 1651000"/>
              <a:gd name="connsiteY16" fmla="*/ 172470 h 432820"/>
              <a:gd name="connsiteX17" fmla="*/ 812800 w 1651000"/>
              <a:gd name="connsiteY17" fmla="*/ 178820 h 432820"/>
              <a:gd name="connsiteX18" fmla="*/ 838200 w 1651000"/>
              <a:gd name="connsiteY18" fmla="*/ 185170 h 432820"/>
              <a:gd name="connsiteX19" fmla="*/ 857250 w 1651000"/>
              <a:gd name="connsiteY19" fmla="*/ 197870 h 432820"/>
              <a:gd name="connsiteX20" fmla="*/ 876300 w 1651000"/>
              <a:gd name="connsiteY20" fmla="*/ 204220 h 432820"/>
              <a:gd name="connsiteX21" fmla="*/ 895350 w 1651000"/>
              <a:gd name="connsiteY21" fmla="*/ 223270 h 432820"/>
              <a:gd name="connsiteX22" fmla="*/ 920750 w 1651000"/>
              <a:gd name="connsiteY22" fmla="*/ 229620 h 432820"/>
              <a:gd name="connsiteX23" fmla="*/ 965200 w 1651000"/>
              <a:gd name="connsiteY23" fmla="*/ 242320 h 432820"/>
              <a:gd name="connsiteX24" fmla="*/ 977900 w 1651000"/>
              <a:gd name="connsiteY24" fmla="*/ 261370 h 432820"/>
              <a:gd name="connsiteX25" fmla="*/ 1016000 w 1651000"/>
              <a:gd name="connsiteY25" fmla="*/ 274070 h 432820"/>
              <a:gd name="connsiteX26" fmla="*/ 1035050 w 1651000"/>
              <a:gd name="connsiteY26" fmla="*/ 280420 h 432820"/>
              <a:gd name="connsiteX27" fmla="*/ 1054100 w 1651000"/>
              <a:gd name="connsiteY27" fmla="*/ 286770 h 432820"/>
              <a:gd name="connsiteX28" fmla="*/ 1085850 w 1651000"/>
              <a:gd name="connsiteY28" fmla="*/ 293120 h 432820"/>
              <a:gd name="connsiteX29" fmla="*/ 1111250 w 1651000"/>
              <a:gd name="connsiteY29" fmla="*/ 286770 h 432820"/>
              <a:gd name="connsiteX30" fmla="*/ 1149350 w 1651000"/>
              <a:gd name="connsiteY30" fmla="*/ 280420 h 432820"/>
              <a:gd name="connsiteX31" fmla="*/ 1168400 w 1651000"/>
              <a:gd name="connsiteY31" fmla="*/ 274070 h 432820"/>
              <a:gd name="connsiteX32" fmla="*/ 1200150 w 1651000"/>
              <a:gd name="connsiteY32" fmla="*/ 267720 h 432820"/>
              <a:gd name="connsiteX33" fmla="*/ 1219200 w 1651000"/>
              <a:gd name="connsiteY33" fmla="*/ 280420 h 432820"/>
              <a:gd name="connsiteX34" fmla="*/ 1333500 w 1651000"/>
              <a:gd name="connsiteY34" fmla="*/ 305820 h 432820"/>
              <a:gd name="connsiteX35" fmla="*/ 1358900 w 1651000"/>
              <a:gd name="connsiteY35" fmla="*/ 343920 h 432820"/>
              <a:gd name="connsiteX36" fmla="*/ 1365250 w 1651000"/>
              <a:gd name="connsiteY36" fmla="*/ 362970 h 432820"/>
              <a:gd name="connsiteX37" fmla="*/ 1390650 w 1651000"/>
              <a:gd name="connsiteY37" fmla="*/ 375670 h 432820"/>
              <a:gd name="connsiteX38" fmla="*/ 1428750 w 1651000"/>
              <a:gd name="connsiteY38" fmla="*/ 413770 h 432820"/>
              <a:gd name="connsiteX39" fmla="*/ 1447800 w 1651000"/>
              <a:gd name="connsiteY39" fmla="*/ 420120 h 432820"/>
              <a:gd name="connsiteX40" fmla="*/ 1498600 w 1651000"/>
              <a:gd name="connsiteY40" fmla="*/ 432820 h 432820"/>
              <a:gd name="connsiteX41" fmla="*/ 1606550 w 1651000"/>
              <a:gd name="connsiteY41" fmla="*/ 420120 h 432820"/>
              <a:gd name="connsiteX42" fmla="*/ 1625600 w 1651000"/>
              <a:gd name="connsiteY42" fmla="*/ 413770 h 432820"/>
              <a:gd name="connsiteX43" fmla="*/ 1651000 w 1651000"/>
              <a:gd name="connsiteY43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9100 w 1651000"/>
              <a:gd name="connsiteY9" fmla="*/ 102620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16744 w 1651000"/>
              <a:gd name="connsiteY12" fmla="*/ 128814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085850 w 1651000"/>
              <a:gd name="connsiteY26" fmla="*/ 293120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589881 w 1651000"/>
              <a:gd name="connsiteY39" fmla="*/ 415357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  <a:gd name="connsiteX0" fmla="*/ 0 w 1651000"/>
              <a:gd name="connsiteY0" fmla="*/ 7370 h 462262"/>
              <a:gd name="connsiteX1" fmla="*/ 31750 w 1651000"/>
              <a:gd name="connsiteY1" fmla="*/ 1020 h 462262"/>
              <a:gd name="connsiteX2" fmla="*/ 60325 w 1651000"/>
              <a:gd name="connsiteY2" fmla="*/ 30389 h 462262"/>
              <a:gd name="connsiteX3" fmla="*/ 124619 w 1651000"/>
              <a:gd name="connsiteY3" fmla="*/ 1020 h 462262"/>
              <a:gd name="connsiteX4" fmla="*/ 148432 w 1651000"/>
              <a:gd name="connsiteY4" fmla="*/ 54995 h 462262"/>
              <a:gd name="connsiteX5" fmla="*/ 177800 w 1651000"/>
              <a:gd name="connsiteY5" fmla="*/ 115320 h 462262"/>
              <a:gd name="connsiteX6" fmla="*/ 215900 w 1651000"/>
              <a:gd name="connsiteY6" fmla="*/ 102620 h 462262"/>
              <a:gd name="connsiteX7" fmla="*/ 285750 w 1651000"/>
              <a:gd name="connsiteY7" fmla="*/ 70870 h 462262"/>
              <a:gd name="connsiteX8" fmla="*/ 335756 w 1651000"/>
              <a:gd name="connsiteY8" fmla="*/ 58170 h 462262"/>
              <a:gd name="connsiteX9" fmla="*/ 400050 w 1651000"/>
              <a:gd name="connsiteY9" fmla="*/ 131195 h 462262"/>
              <a:gd name="connsiteX10" fmla="*/ 446881 w 1651000"/>
              <a:gd name="connsiteY10" fmla="*/ 146276 h 462262"/>
              <a:gd name="connsiteX11" fmla="*/ 590550 w 1651000"/>
              <a:gd name="connsiteY11" fmla="*/ 108970 h 462262"/>
              <a:gd name="connsiteX12" fmla="*/ 638176 w 1651000"/>
              <a:gd name="connsiteY12" fmla="*/ 114527 h 462262"/>
              <a:gd name="connsiteX13" fmla="*/ 692150 w 1651000"/>
              <a:gd name="connsiteY13" fmla="*/ 113732 h 462262"/>
              <a:gd name="connsiteX14" fmla="*/ 727075 w 1651000"/>
              <a:gd name="connsiteY14" fmla="*/ 153420 h 462262"/>
              <a:gd name="connsiteX15" fmla="*/ 742950 w 1651000"/>
              <a:gd name="connsiteY15" fmla="*/ 172470 h 462262"/>
              <a:gd name="connsiteX16" fmla="*/ 791369 w 1651000"/>
              <a:gd name="connsiteY16" fmla="*/ 193108 h 462262"/>
              <a:gd name="connsiteX17" fmla="*/ 838200 w 1651000"/>
              <a:gd name="connsiteY17" fmla="*/ 185170 h 462262"/>
              <a:gd name="connsiteX18" fmla="*/ 840581 w 1651000"/>
              <a:gd name="connsiteY18" fmla="*/ 209776 h 462262"/>
              <a:gd name="connsiteX19" fmla="*/ 873919 w 1651000"/>
              <a:gd name="connsiteY19" fmla="*/ 218507 h 462262"/>
              <a:gd name="connsiteX20" fmla="*/ 895350 w 1651000"/>
              <a:gd name="connsiteY20" fmla="*/ 223270 h 462262"/>
              <a:gd name="connsiteX21" fmla="*/ 965200 w 1651000"/>
              <a:gd name="connsiteY21" fmla="*/ 242320 h 462262"/>
              <a:gd name="connsiteX22" fmla="*/ 977900 w 1651000"/>
              <a:gd name="connsiteY22" fmla="*/ 261370 h 462262"/>
              <a:gd name="connsiteX23" fmla="*/ 1016000 w 1651000"/>
              <a:gd name="connsiteY23" fmla="*/ 274070 h 462262"/>
              <a:gd name="connsiteX24" fmla="*/ 1035050 w 1651000"/>
              <a:gd name="connsiteY24" fmla="*/ 280420 h 462262"/>
              <a:gd name="connsiteX25" fmla="*/ 1054100 w 1651000"/>
              <a:gd name="connsiteY25" fmla="*/ 286770 h 462262"/>
              <a:gd name="connsiteX26" fmla="*/ 1112043 w 1651000"/>
              <a:gd name="connsiteY26" fmla="*/ 321695 h 462262"/>
              <a:gd name="connsiteX27" fmla="*/ 1125538 w 1651000"/>
              <a:gd name="connsiteY27" fmla="*/ 289151 h 462262"/>
              <a:gd name="connsiteX28" fmla="*/ 1149350 w 1651000"/>
              <a:gd name="connsiteY28" fmla="*/ 280420 h 462262"/>
              <a:gd name="connsiteX29" fmla="*/ 1168400 w 1651000"/>
              <a:gd name="connsiteY29" fmla="*/ 274070 h 462262"/>
              <a:gd name="connsiteX30" fmla="*/ 1200150 w 1651000"/>
              <a:gd name="connsiteY30" fmla="*/ 267720 h 462262"/>
              <a:gd name="connsiteX31" fmla="*/ 1197769 w 1651000"/>
              <a:gd name="connsiteY31" fmla="*/ 306614 h 462262"/>
              <a:gd name="connsiteX32" fmla="*/ 1285875 w 1651000"/>
              <a:gd name="connsiteY32" fmla="*/ 322489 h 462262"/>
              <a:gd name="connsiteX33" fmla="*/ 1320800 w 1651000"/>
              <a:gd name="connsiteY33" fmla="*/ 296295 h 462262"/>
              <a:gd name="connsiteX34" fmla="*/ 1377156 w 1651000"/>
              <a:gd name="connsiteY34" fmla="*/ 334395 h 462262"/>
              <a:gd name="connsiteX35" fmla="*/ 1397794 w 1651000"/>
              <a:gd name="connsiteY35" fmla="*/ 370907 h 462262"/>
              <a:gd name="connsiteX36" fmla="*/ 1435894 w 1651000"/>
              <a:gd name="connsiteY36" fmla="*/ 397101 h 462262"/>
              <a:gd name="connsiteX37" fmla="*/ 1447800 w 1651000"/>
              <a:gd name="connsiteY37" fmla="*/ 420120 h 462262"/>
              <a:gd name="connsiteX38" fmla="*/ 1498600 w 1651000"/>
              <a:gd name="connsiteY38" fmla="*/ 432820 h 462262"/>
              <a:gd name="connsiteX39" fmla="*/ 1589881 w 1651000"/>
              <a:gd name="connsiteY39" fmla="*/ 415357 h 462262"/>
              <a:gd name="connsiteX40" fmla="*/ 1618942 w 1651000"/>
              <a:gd name="connsiteY40" fmla="*/ 462189 h 462262"/>
              <a:gd name="connsiteX41" fmla="*/ 1651000 w 1651000"/>
              <a:gd name="connsiteY41" fmla="*/ 394720 h 462262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97794 w 1651000"/>
              <a:gd name="connsiteY35" fmla="*/ 370907 h 462314"/>
              <a:gd name="connsiteX36" fmla="*/ 1435894 w 1651000"/>
              <a:gd name="connsiteY36" fmla="*/ 397101 h 462314"/>
              <a:gd name="connsiteX37" fmla="*/ 1447800 w 1651000"/>
              <a:gd name="connsiteY37" fmla="*/ 42012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97794 w 1651000"/>
              <a:gd name="connsiteY35" fmla="*/ 370907 h 462314"/>
              <a:gd name="connsiteX36" fmla="*/ 1435894 w 1651000"/>
              <a:gd name="connsiteY36" fmla="*/ 39710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97794 w 1651000"/>
              <a:gd name="connsiteY35" fmla="*/ 37090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146276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156595 h 462314"/>
              <a:gd name="connsiteX8" fmla="*/ 335756 w 1651000"/>
              <a:gd name="connsiteY8" fmla="*/ 146276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38339 h 462314"/>
              <a:gd name="connsiteX7" fmla="*/ 285750 w 1651000"/>
              <a:gd name="connsiteY7" fmla="*/ 156595 h 462314"/>
              <a:gd name="connsiteX8" fmla="*/ 335756 w 1651000"/>
              <a:gd name="connsiteY8" fmla="*/ 146276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8660 h 463604"/>
              <a:gd name="connsiteX1" fmla="*/ 31750 w 1651000"/>
              <a:gd name="connsiteY1" fmla="*/ 2310 h 463604"/>
              <a:gd name="connsiteX2" fmla="*/ 60325 w 1651000"/>
              <a:gd name="connsiteY2" fmla="*/ 31679 h 463604"/>
              <a:gd name="connsiteX3" fmla="*/ 124619 w 1651000"/>
              <a:gd name="connsiteY3" fmla="*/ 2310 h 463604"/>
              <a:gd name="connsiteX4" fmla="*/ 142743 w 1651000"/>
              <a:gd name="connsiteY4" fmla="*/ 106291 h 463604"/>
              <a:gd name="connsiteX5" fmla="*/ 177800 w 1651000"/>
              <a:gd name="connsiteY5" fmla="*/ 116610 h 463604"/>
              <a:gd name="connsiteX6" fmla="*/ 215900 w 1651000"/>
              <a:gd name="connsiteY6" fmla="*/ 139629 h 463604"/>
              <a:gd name="connsiteX7" fmla="*/ 285750 w 1651000"/>
              <a:gd name="connsiteY7" fmla="*/ 157885 h 463604"/>
              <a:gd name="connsiteX8" fmla="*/ 335756 w 1651000"/>
              <a:gd name="connsiteY8" fmla="*/ 147566 h 463604"/>
              <a:gd name="connsiteX9" fmla="*/ 397206 w 1651000"/>
              <a:gd name="connsiteY9" fmla="*/ 199160 h 463604"/>
              <a:gd name="connsiteX10" fmla="*/ 466791 w 1651000"/>
              <a:gd name="connsiteY10" fmla="*/ 242816 h 463604"/>
              <a:gd name="connsiteX11" fmla="*/ 583439 w 1651000"/>
              <a:gd name="connsiteY11" fmla="*/ 231703 h 463604"/>
              <a:gd name="connsiteX12" fmla="*/ 634621 w 1651000"/>
              <a:gd name="connsiteY12" fmla="*/ 206304 h 463604"/>
              <a:gd name="connsiteX13" fmla="*/ 682195 w 1651000"/>
              <a:gd name="connsiteY13" fmla="*/ 217415 h 463604"/>
              <a:gd name="connsiteX14" fmla="*/ 712854 w 1651000"/>
              <a:gd name="connsiteY14" fmla="*/ 209479 h 463604"/>
              <a:gd name="connsiteX15" fmla="*/ 745083 w 1651000"/>
              <a:gd name="connsiteY15" fmla="*/ 242817 h 463604"/>
              <a:gd name="connsiteX16" fmla="*/ 782836 w 1651000"/>
              <a:gd name="connsiteY16" fmla="*/ 344417 h 463604"/>
              <a:gd name="connsiteX17" fmla="*/ 809046 w 1651000"/>
              <a:gd name="connsiteY17" fmla="*/ 338860 h 463604"/>
              <a:gd name="connsiteX18" fmla="*/ 839870 w 1651000"/>
              <a:gd name="connsiteY18" fmla="*/ 299172 h 463604"/>
              <a:gd name="connsiteX19" fmla="*/ 881741 w 1651000"/>
              <a:gd name="connsiteY19" fmla="*/ 324572 h 463604"/>
              <a:gd name="connsiteX20" fmla="*/ 895350 w 1651000"/>
              <a:gd name="connsiteY20" fmla="*/ 224560 h 463604"/>
              <a:gd name="connsiteX21" fmla="*/ 943157 w 1651000"/>
              <a:gd name="connsiteY21" fmla="*/ 155503 h 463604"/>
              <a:gd name="connsiteX22" fmla="*/ 966523 w 1651000"/>
              <a:gd name="connsiteY22" fmla="*/ 143597 h 463604"/>
              <a:gd name="connsiteX23" fmla="*/ 998223 w 1651000"/>
              <a:gd name="connsiteY23" fmla="*/ 146772 h 463604"/>
              <a:gd name="connsiteX24" fmla="*/ 1024384 w 1651000"/>
              <a:gd name="connsiteY24" fmla="*/ 117404 h 463604"/>
              <a:gd name="connsiteX25" fmla="*/ 1038931 w 1651000"/>
              <a:gd name="connsiteY25" fmla="*/ 192810 h 463604"/>
              <a:gd name="connsiteX26" fmla="*/ 1077912 w 1651000"/>
              <a:gd name="connsiteY26" fmla="*/ 164235 h 463604"/>
              <a:gd name="connsiteX27" fmla="*/ 1125538 w 1651000"/>
              <a:gd name="connsiteY27" fmla="*/ 182491 h 463604"/>
              <a:gd name="connsiteX28" fmla="*/ 1185377 w 1651000"/>
              <a:gd name="connsiteY28" fmla="*/ 135660 h 463604"/>
              <a:gd name="connsiteX29" fmla="*/ 1168400 w 1651000"/>
              <a:gd name="connsiteY29" fmla="*/ 275360 h 463604"/>
              <a:gd name="connsiteX30" fmla="*/ 1203942 w 1651000"/>
              <a:gd name="connsiteY30" fmla="*/ 224560 h 463604"/>
              <a:gd name="connsiteX31" fmla="*/ 1241381 w 1651000"/>
              <a:gd name="connsiteY31" fmla="*/ 206304 h 463604"/>
              <a:gd name="connsiteX32" fmla="*/ 1268809 w 1651000"/>
              <a:gd name="connsiteY32" fmla="*/ 247579 h 463604"/>
              <a:gd name="connsiteX33" fmla="*/ 1294253 w 1651000"/>
              <a:gd name="connsiteY33" fmla="*/ 272185 h 463604"/>
              <a:gd name="connsiteX34" fmla="*/ 1337336 w 1651000"/>
              <a:gd name="connsiteY34" fmla="*/ 259485 h 463604"/>
              <a:gd name="connsiteX35" fmla="*/ 1356078 w 1651000"/>
              <a:gd name="connsiteY35" fmla="*/ 251547 h 463604"/>
              <a:gd name="connsiteX36" fmla="*/ 1399867 w 1651000"/>
              <a:gd name="connsiteY36" fmla="*/ 277741 h 463604"/>
              <a:gd name="connsiteX37" fmla="*/ 1438319 w 1651000"/>
              <a:gd name="connsiteY37" fmla="*/ 313460 h 463604"/>
              <a:gd name="connsiteX38" fmla="*/ 1494808 w 1651000"/>
              <a:gd name="connsiteY38" fmla="*/ 319810 h 463604"/>
              <a:gd name="connsiteX39" fmla="*/ 1589881 w 1651000"/>
              <a:gd name="connsiteY39" fmla="*/ 416647 h 463604"/>
              <a:gd name="connsiteX40" fmla="*/ 1618942 w 1651000"/>
              <a:gd name="connsiteY40" fmla="*/ 463479 h 463604"/>
              <a:gd name="connsiteX41" fmla="*/ 1651000 w 1651000"/>
              <a:gd name="connsiteY41" fmla="*/ 396010 h 463604"/>
              <a:gd name="connsiteX0" fmla="*/ 0 w 1651000"/>
              <a:gd name="connsiteY0" fmla="*/ 7371 h 462315"/>
              <a:gd name="connsiteX1" fmla="*/ 31750 w 1651000"/>
              <a:gd name="connsiteY1" fmla="*/ 1021 h 462315"/>
              <a:gd name="connsiteX2" fmla="*/ 60325 w 1651000"/>
              <a:gd name="connsiteY2" fmla="*/ 30390 h 462315"/>
              <a:gd name="connsiteX3" fmla="*/ 106131 w 1651000"/>
              <a:gd name="connsiteY3" fmla="*/ 98652 h 462315"/>
              <a:gd name="connsiteX4" fmla="*/ 142743 w 1651000"/>
              <a:gd name="connsiteY4" fmla="*/ 105002 h 462315"/>
              <a:gd name="connsiteX5" fmla="*/ 177800 w 1651000"/>
              <a:gd name="connsiteY5" fmla="*/ 115321 h 462315"/>
              <a:gd name="connsiteX6" fmla="*/ 215900 w 1651000"/>
              <a:gd name="connsiteY6" fmla="*/ 138340 h 462315"/>
              <a:gd name="connsiteX7" fmla="*/ 285750 w 1651000"/>
              <a:gd name="connsiteY7" fmla="*/ 156596 h 462315"/>
              <a:gd name="connsiteX8" fmla="*/ 335756 w 1651000"/>
              <a:gd name="connsiteY8" fmla="*/ 146277 h 462315"/>
              <a:gd name="connsiteX9" fmla="*/ 397206 w 1651000"/>
              <a:gd name="connsiteY9" fmla="*/ 197871 h 462315"/>
              <a:gd name="connsiteX10" fmla="*/ 466791 w 1651000"/>
              <a:gd name="connsiteY10" fmla="*/ 241527 h 462315"/>
              <a:gd name="connsiteX11" fmla="*/ 583439 w 1651000"/>
              <a:gd name="connsiteY11" fmla="*/ 230414 h 462315"/>
              <a:gd name="connsiteX12" fmla="*/ 634621 w 1651000"/>
              <a:gd name="connsiteY12" fmla="*/ 205015 h 462315"/>
              <a:gd name="connsiteX13" fmla="*/ 682195 w 1651000"/>
              <a:gd name="connsiteY13" fmla="*/ 216126 h 462315"/>
              <a:gd name="connsiteX14" fmla="*/ 712854 w 1651000"/>
              <a:gd name="connsiteY14" fmla="*/ 208190 h 462315"/>
              <a:gd name="connsiteX15" fmla="*/ 745083 w 1651000"/>
              <a:gd name="connsiteY15" fmla="*/ 241528 h 462315"/>
              <a:gd name="connsiteX16" fmla="*/ 782836 w 1651000"/>
              <a:gd name="connsiteY16" fmla="*/ 343128 h 462315"/>
              <a:gd name="connsiteX17" fmla="*/ 809046 w 1651000"/>
              <a:gd name="connsiteY17" fmla="*/ 337571 h 462315"/>
              <a:gd name="connsiteX18" fmla="*/ 839870 w 1651000"/>
              <a:gd name="connsiteY18" fmla="*/ 297883 h 462315"/>
              <a:gd name="connsiteX19" fmla="*/ 881741 w 1651000"/>
              <a:gd name="connsiteY19" fmla="*/ 323283 h 462315"/>
              <a:gd name="connsiteX20" fmla="*/ 895350 w 1651000"/>
              <a:gd name="connsiteY20" fmla="*/ 223271 h 462315"/>
              <a:gd name="connsiteX21" fmla="*/ 943157 w 1651000"/>
              <a:gd name="connsiteY21" fmla="*/ 154214 h 462315"/>
              <a:gd name="connsiteX22" fmla="*/ 966523 w 1651000"/>
              <a:gd name="connsiteY22" fmla="*/ 142308 h 462315"/>
              <a:gd name="connsiteX23" fmla="*/ 998223 w 1651000"/>
              <a:gd name="connsiteY23" fmla="*/ 145483 h 462315"/>
              <a:gd name="connsiteX24" fmla="*/ 1024384 w 1651000"/>
              <a:gd name="connsiteY24" fmla="*/ 116115 h 462315"/>
              <a:gd name="connsiteX25" fmla="*/ 1038931 w 1651000"/>
              <a:gd name="connsiteY25" fmla="*/ 191521 h 462315"/>
              <a:gd name="connsiteX26" fmla="*/ 1077912 w 1651000"/>
              <a:gd name="connsiteY26" fmla="*/ 162946 h 462315"/>
              <a:gd name="connsiteX27" fmla="*/ 1125538 w 1651000"/>
              <a:gd name="connsiteY27" fmla="*/ 181202 h 462315"/>
              <a:gd name="connsiteX28" fmla="*/ 1185377 w 1651000"/>
              <a:gd name="connsiteY28" fmla="*/ 134371 h 462315"/>
              <a:gd name="connsiteX29" fmla="*/ 1168400 w 1651000"/>
              <a:gd name="connsiteY29" fmla="*/ 274071 h 462315"/>
              <a:gd name="connsiteX30" fmla="*/ 1203942 w 1651000"/>
              <a:gd name="connsiteY30" fmla="*/ 223271 h 462315"/>
              <a:gd name="connsiteX31" fmla="*/ 1241381 w 1651000"/>
              <a:gd name="connsiteY31" fmla="*/ 205015 h 462315"/>
              <a:gd name="connsiteX32" fmla="*/ 1268809 w 1651000"/>
              <a:gd name="connsiteY32" fmla="*/ 246290 h 462315"/>
              <a:gd name="connsiteX33" fmla="*/ 1294253 w 1651000"/>
              <a:gd name="connsiteY33" fmla="*/ 270896 h 462315"/>
              <a:gd name="connsiteX34" fmla="*/ 1337336 w 1651000"/>
              <a:gd name="connsiteY34" fmla="*/ 258196 h 462315"/>
              <a:gd name="connsiteX35" fmla="*/ 1356078 w 1651000"/>
              <a:gd name="connsiteY35" fmla="*/ 250258 h 462315"/>
              <a:gd name="connsiteX36" fmla="*/ 1399867 w 1651000"/>
              <a:gd name="connsiteY36" fmla="*/ 276452 h 462315"/>
              <a:gd name="connsiteX37" fmla="*/ 1438319 w 1651000"/>
              <a:gd name="connsiteY37" fmla="*/ 312171 h 462315"/>
              <a:gd name="connsiteX38" fmla="*/ 1494808 w 1651000"/>
              <a:gd name="connsiteY38" fmla="*/ 318521 h 462315"/>
              <a:gd name="connsiteX39" fmla="*/ 1589881 w 1651000"/>
              <a:gd name="connsiteY39" fmla="*/ 415358 h 462315"/>
              <a:gd name="connsiteX40" fmla="*/ 1618942 w 1651000"/>
              <a:gd name="connsiteY40" fmla="*/ 462190 h 462315"/>
              <a:gd name="connsiteX41" fmla="*/ 1651000 w 1651000"/>
              <a:gd name="connsiteY41" fmla="*/ 394721 h 462315"/>
              <a:gd name="connsiteX0" fmla="*/ 0 w 1651000"/>
              <a:gd name="connsiteY0" fmla="*/ 7371 h 462315"/>
              <a:gd name="connsiteX1" fmla="*/ 31750 w 1651000"/>
              <a:gd name="connsiteY1" fmla="*/ 1021 h 462315"/>
              <a:gd name="connsiteX2" fmla="*/ 60325 w 1651000"/>
              <a:gd name="connsiteY2" fmla="*/ 30390 h 462315"/>
              <a:gd name="connsiteX3" fmla="*/ 106131 w 1651000"/>
              <a:gd name="connsiteY3" fmla="*/ 98652 h 462315"/>
              <a:gd name="connsiteX4" fmla="*/ 142743 w 1651000"/>
              <a:gd name="connsiteY4" fmla="*/ 105002 h 462315"/>
              <a:gd name="connsiteX5" fmla="*/ 177800 w 1651000"/>
              <a:gd name="connsiteY5" fmla="*/ 115321 h 462315"/>
              <a:gd name="connsiteX6" fmla="*/ 215900 w 1651000"/>
              <a:gd name="connsiteY6" fmla="*/ 138340 h 462315"/>
              <a:gd name="connsiteX7" fmla="*/ 285750 w 1651000"/>
              <a:gd name="connsiteY7" fmla="*/ 156596 h 462315"/>
              <a:gd name="connsiteX8" fmla="*/ 335756 w 1651000"/>
              <a:gd name="connsiteY8" fmla="*/ 146277 h 462315"/>
              <a:gd name="connsiteX9" fmla="*/ 397206 w 1651000"/>
              <a:gd name="connsiteY9" fmla="*/ 197871 h 462315"/>
              <a:gd name="connsiteX10" fmla="*/ 466791 w 1651000"/>
              <a:gd name="connsiteY10" fmla="*/ 241527 h 462315"/>
              <a:gd name="connsiteX11" fmla="*/ 583439 w 1651000"/>
              <a:gd name="connsiteY11" fmla="*/ 230414 h 462315"/>
              <a:gd name="connsiteX12" fmla="*/ 634621 w 1651000"/>
              <a:gd name="connsiteY12" fmla="*/ 205015 h 462315"/>
              <a:gd name="connsiteX13" fmla="*/ 682195 w 1651000"/>
              <a:gd name="connsiteY13" fmla="*/ 216126 h 462315"/>
              <a:gd name="connsiteX14" fmla="*/ 712854 w 1651000"/>
              <a:gd name="connsiteY14" fmla="*/ 208190 h 462315"/>
              <a:gd name="connsiteX15" fmla="*/ 745083 w 1651000"/>
              <a:gd name="connsiteY15" fmla="*/ 241528 h 462315"/>
              <a:gd name="connsiteX16" fmla="*/ 782836 w 1651000"/>
              <a:gd name="connsiteY16" fmla="*/ 343128 h 462315"/>
              <a:gd name="connsiteX17" fmla="*/ 809046 w 1651000"/>
              <a:gd name="connsiteY17" fmla="*/ 337571 h 462315"/>
              <a:gd name="connsiteX18" fmla="*/ 839870 w 1651000"/>
              <a:gd name="connsiteY18" fmla="*/ 297883 h 462315"/>
              <a:gd name="connsiteX19" fmla="*/ 881741 w 1651000"/>
              <a:gd name="connsiteY19" fmla="*/ 323283 h 462315"/>
              <a:gd name="connsiteX20" fmla="*/ 895350 w 1651000"/>
              <a:gd name="connsiteY20" fmla="*/ 223271 h 462315"/>
              <a:gd name="connsiteX21" fmla="*/ 943157 w 1651000"/>
              <a:gd name="connsiteY21" fmla="*/ 154214 h 462315"/>
              <a:gd name="connsiteX22" fmla="*/ 966523 w 1651000"/>
              <a:gd name="connsiteY22" fmla="*/ 142308 h 462315"/>
              <a:gd name="connsiteX23" fmla="*/ 998223 w 1651000"/>
              <a:gd name="connsiteY23" fmla="*/ 145483 h 462315"/>
              <a:gd name="connsiteX24" fmla="*/ 1024384 w 1651000"/>
              <a:gd name="connsiteY24" fmla="*/ 116115 h 462315"/>
              <a:gd name="connsiteX25" fmla="*/ 1038931 w 1651000"/>
              <a:gd name="connsiteY25" fmla="*/ 191521 h 462315"/>
              <a:gd name="connsiteX26" fmla="*/ 1077912 w 1651000"/>
              <a:gd name="connsiteY26" fmla="*/ 162946 h 462315"/>
              <a:gd name="connsiteX27" fmla="*/ 1125538 w 1651000"/>
              <a:gd name="connsiteY27" fmla="*/ 181202 h 462315"/>
              <a:gd name="connsiteX28" fmla="*/ 1185377 w 1651000"/>
              <a:gd name="connsiteY28" fmla="*/ 134371 h 462315"/>
              <a:gd name="connsiteX29" fmla="*/ 1168400 w 1651000"/>
              <a:gd name="connsiteY29" fmla="*/ 274071 h 462315"/>
              <a:gd name="connsiteX30" fmla="*/ 1203942 w 1651000"/>
              <a:gd name="connsiteY30" fmla="*/ 223271 h 462315"/>
              <a:gd name="connsiteX31" fmla="*/ 1241381 w 1651000"/>
              <a:gd name="connsiteY31" fmla="*/ 205015 h 462315"/>
              <a:gd name="connsiteX32" fmla="*/ 1268809 w 1651000"/>
              <a:gd name="connsiteY32" fmla="*/ 246290 h 462315"/>
              <a:gd name="connsiteX33" fmla="*/ 1294253 w 1651000"/>
              <a:gd name="connsiteY33" fmla="*/ 270896 h 462315"/>
              <a:gd name="connsiteX34" fmla="*/ 1337336 w 1651000"/>
              <a:gd name="connsiteY34" fmla="*/ 258196 h 462315"/>
              <a:gd name="connsiteX35" fmla="*/ 1356078 w 1651000"/>
              <a:gd name="connsiteY35" fmla="*/ 250258 h 462315"/>
              <a:gd name="connsiteX36" fmla="*/ 1399867 w 1651000"/>
              <a:gd name="connsiteY36" fmla="*/ 276452 h 462315"/>
              <a:gd name="connsiteX37" fmla="*/ 1438319 w 1651000"/>
              <a:gd name="connsiteY37" fmla="*/ 312171 h 462315"/>
              <a:gd name="connsiteX38" fmla="*/ 1494808 w 1651000"/>
              <a:gd name="connsiteY38" fmla="*/ 318521 h 462315"/>
              <a:gd name="connsiteX39" fmla="*/ 1589881 w 1651000"/>
              <a:gd name="connsiteY39" fmla="*/ 415358 h 462315"/>
              <a:gd name="connsiteX40" fmla="*/ 1618942 w 1651000"/>
              <a:gd name="connsiteY40" fmla="*/ 462190 h 462315"/>
              <a:gd name="connsiteX41" fmla="*/ 1651000 w 1651000"/>
              <a:gd name="connsiteY41" fmla="*/ 394721 h 462315"/>
              <a:gd name="connsiteX0" fmla="*/ 0 w 1651000"/>
              <a:gd name="connsiteY0" fmla="*/ 29 h 454973"/>
              <a:gd name="connsiteX1" fmla="*/ 30328 w 1651000"/>
              <a:gd name="connsiteY1" fmla="*/ 119885 h 454973"/>
              <a:gd name="connsiteX2" fmla="*/ 60325 w 1651000"/>
              <a:gd name="connsiteY2" fmla="*/ 23048 h 454973"/>
              <a:gd name="connsiteX3" fmla="*/ 106131 w 1651000"/>
              <a:gd name="connsiteY3" fmla="*/ 91310 h 454973"/>
              <a:gd name="connsiteX4" fmla="*/ 142743 w 1651000"/>
              <a:gd name="connsiteY4" fmla="*/ 97660 h 454973"/>
              <a:gd name="connsiteX5" fmla="*/ 177800 w 1651000"/>
              <a:gd name="connsiteY5" fmla="*/ 107979 h 454973"/>
              <a:gd name="connsiteX6" fmla="*/ 215900 w 1651000"/>
              <a:gd name="connsiteY6" fmla="*/ 130998 h 454973"/>
              <a:gd name="connsiteX7" fmla="*/ 285750 w 1651000"/>
              <a:gd name="connsiteY7" fmla="*/ 149254 h 454973"/>
              <a:gd name="connsiteX8" fmla="*/ 335756 w 1651000"/>
              <a:gd name="connsiteY8" fmla="*/ 138935 h 454973"/>
              <a:gd name="connsiteX9" fmla="*/ 397206 w 1651000"/>
              <a:gd name="connsiteY9" fmla="*/ 190529 h 454973"/>
              <a:gd name="connsiteX10" fmla="*/ 466791 w 1651000"/>
              <a:gd name="connsiteY10" fmla="*/ 234185 h 454973"/>
              <a:gd name="connsiteX11" fmla="*/ 583439 w 1651000"/>
              <a:gd name="connsiteY11" fmla="*/ 223072 h 454973"/>
              <a:gd name="connsiteX12" fmla="*/ 634621 w 1651000"/>
              <a:gd name="connsiteY12" fmla="*/ 197673 h 454973"/>
              <a:gd name="connsiteX13" fmla="*/ 682195 w 1651000"/>
              <a:gd name="connsiteY13" fmla="*/ 208784 h 454973"/>
              <a:gd name="connsiteX14" fmla="*/ 712854 w 1651000"/>
              <a:gd name="connsiteY14" fmla="*/ 200848 h 454973"/>
              <a:gd name="connsiteX15" fmla="*/ 745083 w 1651000"/>
              <a:gd name="connsiteY15" fmla="*/ 234186 h 454973"/>
              <a:gd name="connsiteX16" fmla="*/ 782836 w 1651000"/>
              <a:gd name="connsiteY16" fmla="*/ 335786 h 454973"/>
              <a:gd name="connsiteX17" fmla="*/ 809046 w 1651000"/>
              <a:gd name="connsiteY17" fmla="*/ 330229 h 454973"/>
              <a:gd name="connsiteX18" fmla="*/ 839870 w 1651000"/>
              <a:gd name="connsiteY18" fmla="*/ 290541 h 454973"/>
              <a:gd name="connsiteX19" fmla="*/ 881741 w 1651000"/>
              <a:gd name="connsiteY19" fmla="*/ 315941 h 454973"/>
              <a:gd name="connsiteX20" fmla="*/ 895350 w 1651000"/>
              <a:gd name="connsiteY20" fmla="*/ 215929 h 454973"/>
              <a:gd name="connsiteX21" fmla="*/ 943157 w 1651000"/>
              <a:gd name="connsiteY21" fmla="*/ 146872 h 454973"/>
              <a:gd name="connsiteX22" fmla="*/ 966523 w 1651000"/>
              <a:gd name="connsiteY22" fmla="*/ 134966 h 454973"/>
              <a:gd name="connsiteX23" fmla="*/ 998223 w 1651000"/>
              <a:gd name="connsiteY23" fmla="*/ 138141 h 454973"/>
              <a:gd name="connsiteX24" fmla="*/ 1024384 w 1651000"/>
              <a:gd name="connsiteY24" fmla="*/ 108773 h 454973"/>
              <a:gd name="connsiteX25" fmla="*/ 1038931 w 1651000"/>
              <a:gd name="connsiteY25" fmla="*/ 184179 h 454973"/>
              <a:gd name="connsiteX26" fmla="*/ 1077912 w 1651000"/>
              <a:gd name="connsiteY26" fmla="*/ 155604 h 454973"/>
              <a:gd name="connsiteX27" fmla="*/ 1125538 w 1651000"/>
              <a:gd name="connsiteY27" fmla="*/ 173860 h 454973"/>
              <a:gd name="connsiteX28" fmla="*/ 1185377 w 1651000"/>
              <a:gd name="connsiteY28" fmla="*/ 127029 h 454973"/>
              <a:gd name="connsiteX29" fmla="*/ 1168400 w 1651000"/>
              <a:gd name="connsiteY29" fmla="*/ 266729 h 454973"/>
              <a:gd name="connsiteX30" fmla="*/ 1203942 w 1651000"/>
              <a:gd name="connsiteY30" fmla="*/ 215929 h 454973"/>
              <a:gd name="connsiteX31" fmla="*/ 1241381 w 1651000"/>
              <a:gd name="connsiteY31" fmla="*/ 197673 h 454973"/>
              <a:gd name="connsiteX32" fmla="*/ 1268809 w 1651000"/>
              <a:gd name="connsiteY32" fmla="*/ 238948 h 454973"/>
              <a:gd name="connsiteX33" fmla="*/ 1294253 w 1651000"/>
              <a:gd name="connsiteY33" fmla="*/ 263554 h 454973"/>
              <a:gd name="connsiteX34" fmla="*/ 1337336 w 1651000"/>
              <a:gd name="connsiteY34" fmla="*/ 250854 h 454973"/>
              <a:gd name="connsiteX35" fmla="*/ 1356078 w 1651000"/>
              <a:gd name="connsiteY35" fmla="*/ 242916 h 454973"/>
              <a:gd name="connsiteX36" fmla="*/ 1399867 w 1651000"/>
              <a:gd name="connsiteY36" fmla="*/ 269110 h 454973"/>
              <a:gd name="connsiteX37" fmla="*/ 1438319 w 1651000"/>
              <a:gd name="connsiteY37" fmla="*/ 304829 h 454973"/>
              <a:gd name="connsiteX38" fmla="*/ 1494808 w 1651000"/>
              <a:gd name="connsiteY38" fmla="*/ 311179 h 454973"/>
              <a:gd name="connsiteX39" fmla="*/ 1589881 w 1651000"/>
              <a:gd name="connsiteY39" fmla="*/ 408016 h 454973"/>
              <a:gd name="connsiteX40" fmla="*/ 1618942 w 1651000"/>
              <a:gd name="connsiteY40" fmla="*/ 454848 h 454973"/>
              <a:gd name="connsiteX41" fmla="*/ 1651000 w 1651000"/>
              <a:gd name="connsiteY41" fmla="*/ 387379 h 454973"/>
              <a:gd name="connsiteX0" fmla="*/ 0 w 1651000"/>
              <a:gd name="connsiteY0" fmla="*/ 29 h 454973"/>
              <a:gd name="connsiteX1" fmla="*/ 30328 w 1651000"/>
              <a:gd name="connsiteY1" fmla="*/ 119885 h 454973"/>
              <a:gd name="connsiteX2" fmla="*/ 51081 w 1651000"/>
              <a:gd name="connsiteY2" fmla="*/ 20667 h 454973"/>
              <a:gd name="connsiteX3" fmla="*/ 106131 w 1651000"/>
              <a:gd name="connsiteY3" fmla="*/ 91310 h 454973"/>
              <a:gd name="connsiteX4" fmla="*/ 142743 w 1651000"/>
              <a:gd name="connsiteY4" fmla="*/ 97660 h 454973"/>
              <a:gd name="connsiteX5" fmla="*/ 177800 w 1651000"/>
              <a:gd name="connsiteY5" fmla="*/ 107979 h 454973"/>
              <a:gd name="connsiteX6" fmla="*/ 215900 w 1651000"/>
              <a:gd name="connsiteY6" fmla="*/ 130998 h 454973"/>
              <a:gd name="connsiteX7" fmla="*/ 285750 w 1651000"/>
              <a:gd name="connsiteY7" fmla="*/ 149254 h 454973"/>
              <a:gd name="connsiteX8" fmla="*/ 335756 w 1651000"/>
              <a:gd name="connsiteY8" fmla="*/ 138935 h 454973"/>
              <a:gd name="connsiteX9" fmla="*/ 397206 w 1651000"/>
              <a:gd name="connsiteY9" fmla="*/ 190529 h 454973"/>
              <a:gd name="connsiteX10" fmla="*/ 466791 w 1651000"/>
              <a:gd name="connsiteY10" fmla="*/ 234185 h 454973"/>
              <a:gd name="connsiteX11" fmla="*/ 583439 w 1651000"/>
              <a:gd name="connsiteY11" fmla="*/ 223072 h 454973"/>
              <a:gd name="connsiteX12" fmla="*/ 634621 w 1651000"/>
              <a:gd name="connsiteY12" fmla="*/ 197673 h 454973"/>
              <a:gd name="connsiteX13" fmla="*/ 682195 w 1651000"/>
              <a:gd name="connsiteY13" fmla="*/ 208784 h 454973"/>
              <a:gd name="connsiteX14" fmla="*/ 712854 w 1651000"/>
              <a:gd name="connsiteY14" fmla="*/ 200848 h 454973"/>
              <a:gd name="connsiteX15" fmla="*/ 745083 w 1651000"/>
              <a:gd name="connsiteY15" fmla="*/ 234186 h 454973"/>
              <a:gd name="connsiteX16" fmla="*/ 782836 w 1651000"/>
              <a:gd name="connsiteY16" fmla="*/ 335786 h 454973"/>
              <a:gd name="connsiteX17" fmla="*/ 809046 w 1651000"/>
              <a:gd name="connsiteY17" fmla="*/ 330229 h 454973"/>
              <a:gd name="connsiteX18" fmla="*/ 839870 w 1651000"/>
              <a:gd name="connsiteY18" fmla="*/ 290541 h 454973"/>
              <a:gd name="connsiteX19" fmla="*/ 881741 w 1651000"/>
              <a:gd name="connsiteY19" fmla="*/ 315941 h 454973"/>
              <a:gd name="connsiteX20" fmla="*/ 895350 w 1651000"/>
              <a:gd name="connsiteY20" fmla="*/ 215929 h 454973"/>
              <a:gd name="connsiteX21" fmla="*/ 943157 w 1651000"/>
              <a:gd name="connsiteY21" fmla="*/ 146872 h 454973"/>
              <a:gd name="connsiteX22" fmla="*/ 966523 w 1651000"/>
              <a:gd name="connsiteY22" fmla="*/ 134966 h 454973"/>
              <a:gd name="connsiteX23" fmla="*/ 998223 w 1651000"/>
              <a:gd name="connsiteY23" fmla="*/ 138141 h 454973"/>
              <a:gd name="connsiteX24" fmla="*/ 1024384 w 1651000"/>
              <a:gd name="connsiteY24" fmla="*/ 108773 h 454973"/>
              <a:gd name="connsiteX25" fmla="*/ 1038931 w 1651000"/>
              <a:gd name="connsiteY25" fmla="*/ 184179 h 454973"/>
              <a:gd name="connsiteX26" fmla="*/ 1077912 w 1651000"/>
              <a:gd name="connsiteY26" fmla="*/ 155604 h 454973"/>
              <a:gd name="connsiteX27" fmla="*/ 1125538 w 1651000"/>
              <a:gd name="connsiteY27" fmla="*/ 173860 h 454973"/>
              <a:gd name="connsiteX28" fmla="*/ 1185377 w 1651000"/>
              <a:gd name="connsiteY28" fmla="*/ 127029 h 454973"/>
              <a:gd name="connsiteX29" fmla="*/ 1168400 w 1651000"/>
              <a:gd name="connsiteY29" fmla="*/ 266729 h 454973"/>
              <a:gd name="connsiteX30" fmla="*/ 1203942 w 1651000"/>
              <a:gd name="connsiteY30" fmla="*/ 215929 h 454973"/>
              <a:gd name="connsiteX31" fmla="*/ 1241381 w 1651000"/>
              <a:gd name="connsiteY31" fmla="*/ 197673 h 454973"/>
              <a:gd name="connsiteX32" fmla="*/ 1268809 w 1651000"/>
              <a:gd name="connsiteY32" fmla="*/ 238948 h 454973"/>
              <a:gd name="connsiteX33" fmla="*/ 1294253 w 1651000"/>
              <a:gd name="connsiteY33" fmla="*/ 263554 h 454973"/>
              <a:gd name="connsiteX34" fmla="*/ 1337336 w 1651000"/>
              <a:gd name="connsiteY34" fmla="*/ 250854 h 454973"/>
              <a:gd name="connsiteX35" fmla="*/ 1356078 w 1651000"/>
              <a:gd name="connsiteY35" fmla="*/ 242916 h 454973"/>
              <a:gd name="connsiteX36" fmla="*/ 1399867 w 1651000"/>
              <a:gd name="connsiteY36" fmla="*/ 269110 h 454973"/>
              <a:gd name="connsiteX37" fmla="*/ 1438319 w 1651000"/>
              <a:gd name="connsiteY37" fmla="*/ 304829 h 454973"/>
              <a:gd name="connsiteX38" fmla="*/ 1494808 w 1651000"/>
              <a:gd name="connsiteY38" fmla="*/ 311179 h 454973"/>
              <a:gd name="connsiteX39" fmla="*/ 1589881 w 1651000"/>
              <a:gd name="connsiteY39" fmla="*/ 408016 h 454973"/>
              <a:gd name="connsiteX40" fmla="*/ 1618942 w 1651000"/>
              <a:gd name="connsiteY40" fmla="*/ 454848 h 454973"/>
              <a:gd name="connsiteX41" fmla="*/ 1651000 w 1651000"/>
              <a:gd name="connsiteY41" fmla="*/ 387379 h 4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51000" h="454973">
                <a:moveTo>
                  <a:pt x="0" y="29"/>
                </a:moveTo>
                <a:cubicBezTo>
                  <a:pt x="10583" y="-2088"/>
                  <a:pt x="21815" y="116445"/>
                  <a:pt x="30328" y="119885"/>
                </a:cubicBezTo>
                <a:cubicBezTo>
                  <a:pt x="38841" y="123325"/>
                  <a:pt x="38447" y="25429"/>
                  <a:pt x="51081" y="20667"/>
                </a:cubicBezTo>
                <a:cubicBezTo>
                  <a:pt x="63715" y="15905"/>
                  <a:pt x="90854" y="78478"/>
                  <a:pt x="106131" y="91310"/>
                </a:cubicBezTo>
                <a:cubicBezTo>
                  <a:pt x="121408" y="104142"/>
                  <a:pt x="130798" y="94882"/>
                  <a:pt x="142743" y="97660"/>
                </a:cubicBezTo>
                <a:cubicBezTo>
                  <a:pt x="154688" y="100438"/>
                  <a:pt x="162983" y="101629"/>
                  <a:pt x="177800" y="107979"/>
                </a:cubicBezTo>
                <a:cubicBezTo>
                  <a:pt x="190500" y="103746"/>
                  <a:pt x="197908" y="124119"/>
                  <a:pt x="215900" y="130998"/>
                </a:cubicBezTo>
                <a:cubicBezTo>
                  <a:pt x="233892" y="137877"/>
                  <a:pt x="265774" y="147931"/>
                  <a:pt x="285750" y="149254"/>
                </a:cubicBezTo>
                <a:cubicBezTo>
                  <a:pt x="305726" y="150577"/>
                  <a:pt x="329156" y="139878"/>
                  <a:pt x="335756" y="138935"/>
                </a:cubicBezTo>
                <a:cubicBezTo>
                  <a:pt x="357981" y="144227"/>
                  <a:pt x="375367" y="174654"/>
                  <a:pt x="397206" y="190529"/>
                </a:cubicBezTo>
                <a:cubicBezTo>
                  <a:pt x="419045" y="206404"/>
                  <a:pt x="435752" y="228761"/>
                  <a:pt x="466791" y="234185"/>
                </a:cubicBezTo>
                <a:cubicBezTo>
                  <a:pt x="497830" y="239609"/>
                  <a:pt x="555467" y="229157"/>
                  <a:pt x="583439" y="223072"/>
                </a:cubicBezTo>
                <a:cubicBezTo>
                  <a:pt x="611411" y="216987"/>
                  <a:pt x="618162" y="200054"/>
                  <a:pt x="634621" y="197673"/>
                </a:cubicBezTo>
                <a:cubicBezTo>
                  <a:pt x="651080" y="195292"/>
                  <a:pt x="669156" y="208255"/>
                  <a:pt x="682195" y="208784"/>
                </a:cubicBezTo>
                <a:cubicBezTo>
                  <a:pt x="695234" y="209313"/>
                  <a:pt x="698037" y="198731"/>
                  <a:pt x="712854" y="200848"/>
                </a:cubicBezTo>
                <a:cubicBezTo>
                  <a:pt x="714971" y="207198"/>
                  <a:pt x="733419" y="211696"/>
                  <a:pt x="745083" y="234186"/>
                </a:cubicBezTo>
                <a:cubicBezTo>
                  <a:pt x="756747" y="256676"/>
                  <a:pt x="772176" y="319779"/>
                  <a:pt x="782836" y="335786"/>
                </a:cubicBezTo>
                <a:cubicBezTo>
                  <a:pt x="793496" y="351793"/>
                  <a:pt x="800579" y="328112"/>
                  <a:pt x="809046" y="330229"/>
                </a:cubicBezTo>
                <a:cubicBezTo>
                  <a:pt x="815396" y="334462"/>
                  <a:pt x="827754" y="292922"/>
                  <a:pt x="839870" y="290541"/>
                </a:cubicBezTo>
                <a:cubicBezTo>
                  <a:pt x="851986" y="288160"/>
                  <a:pt x="872494" y="328376"/>
                  <a:pt x="881741" y="315941"/>
                </a:cubicBezTo>
                <a:cubicBezTo>
                  <a:pt x="890988" y="303506"/>
                  <a:pt x="885114" y="244107"/>
                  <a:pt x="895350" y="215929"/>
                </a:cubicBezTo>
                <a:cubicBezTo>
                  <a:pt x="905586" y="187751"/>
                  <a:pt x="929399" y="140522"/>
                  <a:pt x="943157" y="146872"/>
                </a:cubicBezTo>
                <a:cubicBezTo>
                  <a:pt x="947390" y="153222"/>
                  <a:pt x="957345" y="136421"/>
                  <a:pt x="966523" y="134966"/>
                </a:cubicBezTo>
                <a:cubicBezTo>
                  <a:pt x="975701" y="133511"/>
                  <a:pt x="985523" y="133908"/>
                  <a:pt x="998223" y="138141"/>
                </a:cubicBezTo>
                <a:lnTo>
                  <a:pt x="1024384" y="108773"/>
                </a:lnTo>
                <a:cubicBezTo>
                  <a:pt x="1030734" y="110890"/>
                  <a:pt x="1030010" y="176374"/>
                  <a:pt x="1038931" y="184179"/>
                </a:cubicBezTo>
                <a:cubicBezTo>
                  <a:pt x="1047852" y="191984"/>
                  <a:pt x="1058598" y="143962"/>
                  <a:pt x="1077912" y="155604"/>
                </a:cubicBezTo>
                <a:cubicBezTo>
                  <a:pt x="1086379" y="153487"/>
                  <a:pt x="1107627" y="178622"/>
                  <a:pt x="1125538" y="173860"/>
                </a:cubicBezTo>
                <a:cubicBezTo>
                  <a:pt x="1143449" y="169098"/>
                  <a:pt x="1178233" y="111551"/>
                  <a:pt x="1185377" y="127029"/>
                </a:cubicBezTo>
                <a:cubicBezTo>
                  <a:pt x="1192521" y="142507"/>
                  <a:pt x="1165306" y="251912"/>
                  <a:pt x="1168400" y="266729"/>
                </a:cubicBezTo>
                <a:cubicBezTo>
                  <a:pt x="1171494" y="281546"/>
                  <a:pt x="1193359" y="218046"/>
                  <a:pt x="1203942" y="215929"/>
                </a:cubicBezTo>
                <a:cubicBezTo>
                  <a:pt x="1210292" y="220162"/>
                  <a:pt x="1230570" y="193837"/>
                  <a:pt x="1241381" y="197673"/>
                </a:cubicBezTo>
                <a:cubicBezTo>
                  <a:pt x="1252192" y="201509"/>
                  <a:pt x="1227515" y="232066"/>
                  <a:pt x="1268809" y="238948"/>
                </a:cubicBezTo>
                <a:cubicBezTo>
                  <a:pt x="1283908" y="284244"/>
                  <a:pt x="1282832" y="261570"/>
                  <a:pt x="1294253" y="263554"/>
                </a:cubicBezTo>
                <a:cubicBezTo>
                  <a:pt x="1305674" y="265538"/>
                  <a:pt x="1327032" y="254294"/>
                  <a:pt x="1337336" y="250854"/>
                </a:cubicBezTo>
                <a:cubicBezTo>
                  <a:pt x="1347640" y="247414"/>
                  <a:pt x="1345656" y="239873"/>
                  <a:pt x="1356078" y="242916"/>
                </a:cubicBezTo>
                <a:cubicBezTo>
                  <a:pt x="1366500" y="245959"/>
                  <a:pt x="1386160" y="258791"/>
                  <a:pt x="1399867" y="269110"/>
                </a:cubicBezTo>
                <a:cubicBezTo>
                  <a:pt x="1413574" y="279429"/>
                  <a:pt x="1422496" y="297818"/>
                  <a:pt x="1438319" y="304829"/>
                </a:cubicBezTo>
                <a:cubicBezTo>
                  <a:pt x="1454143" y="311841"/>
                  <a:pt x="1477875" y="306946"/>
                  <a:pt x="1494808" y="311179"/>
                </a:cubicBezTo>
                <a:cubicBezTo>
                  <a:pt x="1530494" y="307935"/>
                  <a:pt x="1569192" y="384071"/>
                  <a:pt x="1589881" y="408016"/>
                </a:cubicBezTo>
                <a:cubicBezTo>
                  <a:pt x="1610570" y="431961"/>
                  <a:pt x="1612592" y="456965"/>
                  <a:pt x="1618942" y="454848"/>
                </a:cubicBezTo>
                <a:cubicBezTo>
                  <a:pt x="1633990" y="432276"/>
                  <a:pt x="1630668" y="387379"/>
                  <a:pt x="1651000" y="38737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山形 16"/>
          <p:cNvSpPr/>
          <p:nvPr/>
        </p:nvSpPr>
        <p:spPr>
          <a:xfrm>
            <a:off x="3858921" y="6854"/>
            <a:ext cx="4210700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き　　　ろく</a:t>
            </a:r>
            <a:endParaRPr kumimoji="1"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記録する</a:t>
            </a:r>
          </a:p>
        </p:txBody>
      </p:sp>
    </p:spTree>
    <p:extLst>
      <p:ext uri="{BB962C8B-B14F-4D97-AF65-F5344CB8AC3E}">
        <p14:creationId xmlns:p14="http://schemas.microsoft.com/office/powerpoint/2010/main" val="27290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29"/>
          <p:cNvGrpSpPr/>
          <p:nvPr/>
        </p:nvGrpSpPr>
        <p:grpSpPr bwMode="auto">
          <a:xfrm>
            <a:off x="3229992" y="-172856"/>
            <a:ext cx="1690673" cy="5915335"/>
            <a:chOff x="3600000" y="1080000"/>
            <a:chExt cx="1440000" cy="5040000"/>
          </a:xfrm>
          <a:noFill/>
        </p:grpSpPr>
        <p:grpSp>
          <p:nvGrpSpPr>
            <p:cNvPr id="6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1" name="正方形/長方形 1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7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23" name="正方形/長方形 22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8" name="グループ化 30"/>
          <p:cNvGrpSpPr/>
          <p:nvPr/>
        </p:nvGrpSpPr>
        <p:grpSpPr bwMode="auto">
          <a:xfrm>
            <a:off x="4920665" y="-172856"/>
            <a:ext cx="1690673" cy="5915335"/>
            <a:chOff x="3600000" y="1080000"/>
            <a:chExt cx="1440000" cy="5040000"/>
          </a:xfrm>
          <a:noFill/>
        </p:grpSpPr>
        <p:grpSp>
          <p:nvGrpSpPr>
            <p:cNvPr id="9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41" name="正方形/長方形 4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10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34" name="正方形/長方形 33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14" name="グループ化 29"/>
          <p:cNvGrpSpPr/>
          <p:nvPr/>
        </p:nvGrpSpPr>
        <p:grpSpPr bwMode="auto">
          <a:xfrm>
            <a:off x="-151353" y="-172856"/>
            <a:ext cx="1690673" cy="5915335"/>
            <a:chOff x="3600000" y="1080000"/>
            <a:chExt cx="1440000" cy="5040000"/>
          </a:xfrm>
          <a:noFill/>
        </p:grpSpPr>
        <p:grpSp>
          <p:nvGrpSpPr>
            <p:cNvPr id="15" name="グループ化 67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77" name="正方形/長方形 76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8" name="正方形/長方形 77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9" name="正方形/長方形 78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0" name="正方形/長方形 79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1" name="正方形/長方形 80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2" name="正方形/長方形 81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3" name="正方形/長方形 82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21" name="グループ化 68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70" name="正方形/長方形 69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2" name="正方形/長方形 71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4" name="正方形/長方形 73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5" name="正方形/長方形 74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6" name="正方形/長方形 75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22" name="グループ化 30"/>
          <p:cNvGrpSpPr/>
          <p:nvPr/>
        </p:nvGrpSpPr>
        <p:grpSpPr bwMode="auto">
          <a:xfrm>
            <a:off x="1539320" y="-172856"/>
            <a:ext cx="1690673" cy="5915335"/>
            <a:chOff x="3600000" y="1080000"/>
            <a:chExt cx="1440000" cy="5040000"/>
          </a:xfrm>
          <a:noFill/>
        </p:grpSpPr>
        <p:grpSp>
          <p:nvGrpSpPr>
            <p:cNvPr id="30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61" name="正方形/長方形 6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3" name="正方形/長方形 62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5" name="正方形/長方形 64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6" name="正方形/長方形 65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7" name="正方形/長方形 66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31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54" name="正方形/長方形 53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5" name="正方形/長方形 54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78853" name="グループ化 29"/>
          <p:cNvGrpSpPr/>
          <p:nvPr/>
        </p:nvGrpSpPr>
        <p:grpSpPr bwMode="auto">
          <a:xfrm>
            <a:off x="6611337" y="-172856"/>
            <a:ext cx="1690673" cy="5915335"/>
            <a:chOff x="3600000" y="1080000"/>
            <a:chExt cx="1440000" cy="5040000"/>
          </a:xfrm>
          <a:noFill/>
        </p:grpSpPr>
        <p:grpSp>
          <p:nvGrpSpPr>
            <p:cNvPr id="78854" name="グループ化 102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12" name="正方形/長方形 111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3" name="正方形/長方形 112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4" name="正方形/長方形 113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5" name="正方形/長方形 114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6" name="正方形/長方形 115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7" name="正方形/長方形 116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78855" name="グループ化 103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05" name="正方形/長方形 104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6" name="正方形/長方形 105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7" name="正方形/長方形 106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8" name="正方形/長方形 107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9" name="正方形/長方形 108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0" name="正方形/長方形 109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78859" name="グループ化 20"/>
          <p:cNvGrpSpPr/>
          <p:nvPr/>
        </p:nvGrpSpPr>
        <p:grpSpPr bwMode="auto">
          <a:xfrm>
            <a:off x="8302010" y="-172856"/>
            <a:ext cx="845337" cy="5915335"/>
            <a:chOff x="3600000" y="1080000"/>
            <a:chExt cx="720000" cy="5040000"/>
          </a:xfrm>
          <a:noFill/>
        </p:grpSpPr>
        <p:sp>
          <p:nvSpPr>
            <p:cNvPr id="96" name="正方形/長方形 95"/>
            <p:cNvSpPr/>
            <p:nvPr/>
          </p:nvSpPr>
          <p:spPr>
            <a:xfrm>
              <a:off x="3600000" y="540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3600000" y="468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3600000" y="396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600000" y="324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3600000" y="252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3600000" y="180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600000" y="108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89" name="正方形/長方形 88"/>
          <p:cNvSpPr/>
          <p:nvPr/>
        </p:nvSpPr>
        <p:spPr bwMode="auto">
          <a:xfrm>
            <a:off x="4920663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0" name="正方形/長方形 89"/>
          <p:cNvSpPr/>
          <p:nvPr/>
        </p:nvSpPr>
        <p:spPr bwMode="auto">
          <a:xfrm>
            <a:off x="5765999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1" name="正方形/長方形 90"/>
          <p:cNvSpPr/>
          <p:nvPr/>
        </p:nvSpPr>
        <p:spPr bwMode="auto">
          <a:xfrm>
            <a:off x="6611335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2" name="正方形/長方形 91"/>
          <p:cNvSpPr/>
          <p:nvPr/>
        </p:nvSpPr>
        <p:spPr bwMode="auto">
          <a:xfrm>
            <a:off x="7456671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3" name="正方形/長方形 92"/>
          <p:cNvSpPr/>
          <p:nvPr/>
        </p:nvSpPr>
        <p:spPr bwMode="auto">
          <a:xfrm>
            <a:off x="8302010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4" name="正方形/長方形 93"/>
          <p:cNvSpPr/>
          <p:nvPr/>
        </p:nvSpPr>
        <p:spPr bwMode="auto">
          <a:xfrm>
            <a:off x="4075327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5" name="正方形/長方形 94"/>
          <p:cNvSpPr/>
          <p:nvPr/>
        </p:nvSpPr>
        <p:spPr bwMode="auto">
          <a:xfrm>
            <a:off x="3229991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960" name="テキスト ボックス 125"/>
          <p:cNvSpPr txBox="1">
            <a:spLocks noChangeArrowheads="1"/>
          </p:cNvSpPr>
          <p:nvPr/>
        </p:nvSpPr>
        <p:spPr bwMode="auto">
          <a:xfrm>
            <a:off x="67035" y="5367738"/>
            <a:ext cx="32968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0000"/>
                </a:solidFill>
                <a:latin typeface="Calibri" pitchFamily="34" charset="0"/>
              </a:rPr>
              <a:t>※</a:t>
            </a:r>
            <a:r>
              <a:rPr lang="ja-JP" altLang="en-US" sz="1600" dirty="0">
                <a:solidFill>
                  <a:srgbClr val="000000"/>
                </a:solidFill>
                <a:latin typeface="Calibri" pitchFamily="34" charset="0"/>
              </a:rPr>
              <a:t>こぶし１個分が角度の約１０度</a:t>
            </a:r>
          </a:p>
        </p:txBody>
      </p:sp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D1E4EC95-93F8-46C1-A1CC-D062D5AFCF28}"/>
              </a:ext>
            </a:extLst>
          </p:cNvPr>
          <p:cNvSpPr/>
          <p:nvPr/>
        </p:nvSpPr>
        <p:spPr bwMode="auto">
          <a:xfrm>
            <a:off x="-151353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255314B3-F558-459E-8FB8-2D2DABB7A46A}"/>
              </a:ext>
            </a:extLst>
          </p:cNvPr>
          <p:cNvSpPr/>
          <p:nvPr/>
        </p:nvSpPr>
        <p:spPr bwMode="auto">
          <a:xfrm>
            <a:off x="693983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F283C475-3DE0-49A7-AD2B-3223522FF46D}"/>
              </a:ext>
            </a:extLst>
          </p:cNvPr>
          <p:cNvSpPr/>
          <p:nvPr/>
        </p:nvSpPr>
        <p:spPr bwMode="auto">
          <a:xfrm>
            <a:off x="1539319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E3E9B247-FA76-4857-8735-61FC8EA36793}"/>
              </a:ext>
            </a:extLst>
          </p:cNvPr>
          <p:cNvSpPr/>
          <p:nvPr/>
        </p:nvSpPr>
        <p:spPr bwMode="auto">
          <a:xfrm>
            <a:off x="2384655" y="-101777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0A933512-5028-42CF-820C-7FDCADF72CF2}"/>
              </a:ext>
            </a:extLst>
          </p:cNvPr>
          <p:cNvSpPr/>
          <p:nvPr/>
        </p:nvSpPr>
        <p:spPr bwMode="auto">
          <a:xfrm>
            <a:off x="4920663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ECA9B2F2-DA01-445D-B531-80D7DC7BA7B5}"/>
              </a:ext>
            </a:extLst>
          </p:cNvPr>
          <p:cNvSpPr/>
          <p:nvPr/>
        </p:nvSpPr>
        <p:spPr bwMode="auto">
          <a:xfrm>
            <a:off x="5765999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FE9C6BB2-8B3E-4F4D-8FA0-8C8671E1E20B}"/>
              </a:ext>
            </a:extLst>
          </p:cNvPr>
          <p:cNvSpPr/>
          <p:nvPr/>
        </p:nvSpPr>
        <p:spPr bwMode="auto">
          <a:xfrm>
            <a:off x="6611335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5FD783A4-C42C-4776-A241-F03786095349}"/>
              </a:ext>
            </a:extLst>
          </p:cNvPr>
          <p:cNvSpPr/>
          <p:nvPr/>
        </p:nvSpPr>
        <p:spPr bwMode="auto">
          <a:xfrm>
            <a:off x="7456671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8A499D3E-AD89-4256-8314-A4DE587D8F87}"/>
              </a:ext>
            </a:extLst>
          </p:cNvPr>
          <p:cNvSpPr/>
          <p:nvPr/>
        </p:nvSpPr>
        <p:spPr bwMode="auto">
          <a:xfrm>
            <a:off x="8302010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62753E9F-7D90-4250-A57A-DD8E0984BBED}"/>
              </a:ext>
            </a:extLst>
          </p:cNvPr>
          <p:cNvSpPr/>
          <p:nvPr/>
        </p:nvSpPr>
        <p:spPr bwMode="auto">
          <a:xfrm>
            <a:off x="4075327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704069E-36C6-46C3-947D-C5E7A5EF2550}"/>
              </a:ext>
            </a:extLst>
          </p:cNvPr>
          <p:cNvSpPr/>
          <p:nvPr/>
        </p:nvSpPr>
        <p:spPr bwMode="auto">
          <a:xfrm>
            <a:off x="3229991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2D47F303-C8D2-41D4-859A-B8D1467011C7}"/>
              </a:ext>
            </a:extLst>
          </p:cNvPr>
          <p:cNvSpPr/>
          <p:nvPr/>
        </p:nvSpPr>
        <p:spPr bwMode="auto">
          <a:xfrm>
            <a:off x="-151353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C1A5D4A5-CA06-4F5F-ADC4-01CF94B5A688}"/>
              </a:ext>
            </a:extLst>
          </p:cNvPr>
          <p:cNvSpPr/>
          <p:nvPr/>
        </p:nvSpPr>
        <p:spPr bwMode="auto">
          <a:xfrm>
            <a:off x="693983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15398EE6-4216-45BC-B04E-C64258DF2F38}"/>
              </a:ext>
            </a:extLst>
          </p:cNvPr>
          <p:cNvSpPr/>
          <p:nvPr/>
        </p:nvSpPr>
        <p:spPr bwMode="auto">
          <a:xfrm>
            <a:off x="1539319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E644A7BA-EE40-4E83-83D3-4FF5B94AC4D3}"/>
              </a:ext>
            </a:extLst>
          </p:cNvPr>
          <p:cNvSpPr/>
          <p:nvPr/>
        </p:nvSpPr>
        <p:spPr bwMode="auto">
          <a:xfrm>
            <a:off x="2384655" y="-1861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5" name="フリーフォーム 5">
            <a:extLst>
              <a:ext uri="{FF2B5EF4-FFF2-40B4-BE49-F238E27FC236}">
                <a16:creationId xmlns:a16="http://schemas.microsoft.com/office/drawing/2014/main" id="{688AFAF6-5818-41E4-9EE0-B3BF4C27CEC0}"/>
              </a:ext>
            </a:extLst>
          </p:cNvPr>
          <p:cNvSpPr/>
          <p:nvPr/>
        </p:nvSpPr>
        <p:spPr>
          <a:xfrm>
            <a:off x="4014606" y="-6854"/>
            <a:ext cx="5681843" cy="3704714"/>
          </a:xfrm>
          <a:custGeom>
            <a:avLst/>
            <a:gdLst>
              <a:gd name="connsiteX0" fmla="*/ 0 w 2959100"/>
              <a:gd name="connsiteY0" fmla="*/ 1949453 h 1949453"/>
              <a:gd name="connsiteX1" fmla="*/ 6350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23019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12700 w 2959100"/>
              <a:gd name="connsiteY1" fmla="*/ 1524003 h 1949453"/>
              <a:gd name="connsiteX2" fmla="*/ 25400 w 2959100"/>
              <a:gd name="connsiteY2" fmla="*/ 1257303 h 1949453"/>
              <a:gd name="connsiteX3" fmla="*/ 38100 w 2959100"/>
              <a:gd name="connsiteY3" fmla="*/ 1130303 h 1949453"/>
              <a:gd name="connsiteX4" fmla="*/ 44450 w 2959100"/>
              <a:gd name="connsiteY4" fmla="*/ 1035053 h 1949453"/>
              <a:gd name="connsiteX5" fmla="*/ 120650 w 2959100"/>
              <a:gd name="connsiteY5" fmla="*/ 1028703 h 1949453"/>
              <a:gd name="connsiteX6" fmla="*/ 139700 w 2959100"/>
              <a:gd name="connsiteY6" fmla="*/ 977903 h 1949453"/>
              <a:gd name="connsiteX7" fmla="*/ 158750 w 2959100"/>
              <a:gd name="connsiteY7" fmla="*/ 971553 h 1949453"/>
              <a:gd name="connsiteX8" fmla="*/ 342900 w 2959100"/>
              <a:gd name="connsiteY8" fmla="*/ 939803 h 1949453"/>
              <a:gd name="connsiteX9" fmla="*/ 393700 w 2959100"/>
              <a:gd name="connsiteY9" fmla="*/ 927103 h 1949453"/>
              <a:gd name="connsiteX10" fmla="*/ 431800 w 2959100"/>
              <a:gd name="connsiteY10" fmla="*/ 914403 h 1949453"/>
              <a:gd name="connsiteX11" fmla="*/ 501650 w 2959100"/>
              <a:gd name="connsiteY11" fmla="*/ 908053 h 1949453"/>
              <a:gd name="connsiteX12" fmla="*/ 520700 w 2959100"/>
              <a:gd name="connsiteY12" fmla="*/ 901703 h 1949453"/>
              <a:gd name="connsiteX13" fmla="*/ 596900 w 2959100"/>
              <a:gd name="connsiteY13" fmla="*/ 889003 h 1949453"/>
              <a:gd name="connsiteX14" fmla="*/ 622300 w 2959100"/>
              <a:gd name="connsiteY14" fmla="*/ 882653 h 1949453"/>
              <a:gd name="connsiteX15" fmla="*/ 654050 w 2959100"/>
              <a:gd name="connsiteY15" fmla="*/ 876303 h 1949453"/>
              <a:gd name="connsiteX16" fmla="*/ 685800 w 2959100"/>
              <a:gd name="connsiteY16" fmla="*/ 863603 h 1949453"/>
              <a:gd name="connsiteX17" fmla="*/ 736600 w 2959100"/>
              <a:gd name="connsiteY17" fmla="*/ 857253 h 1949453"/>
              <a:gd name="connsiteX18" fmla="*/ 768350 w 2959100"/>
              <a:gd name="connsiteY18" fmla="*/ 850903 h 1949453"/>
              <a:gd name="connsiteX19" fmla="*/ 920750 w 2959100"/>
              <a:gd name="connsiteY19" fmla="*/ 831853 h 1949453"/>
              <a:gd name="connsiteX20" fmla="*/ 984250 w 2959100"/>
              <a:gd name="connsiteY20" fmla="*/ 819153 h 1949453"/>
              <a:gd name="connsiteX21" fmla="*/ 990600 w 2959100"/>
              <a:gd name="connsiteY21" fmla="*/ 781053 h 1949453"/>
              <a:gd name="connsiteX22" fmla="*/ 996950 w 2959100"/>
              <a:gd name="connsiteY22" fmla="*/ 755653 h 1949453"/>
              <a:gd name="connsiteX23" fmla="*/ 1003300 w 2959100"/>
              <a:gd name="connsiteY23" fmla="*/ 660403 h 1949453"/>
              <a:gd name="connsiteX24" fmla="*/ 1009650 w 2959100"/>
              <a:gd name="connsiteY24" fmla="*/ 635003 h 1949453"/>
              <a:gd name="connsiteX25" fmla="*/ 1028700 w 2959100"/>
              <a:gd name="connsiteY25" fmla="*/ 609603 h 1949453"/>
              <a:gd name="connsiteX26" fmla="*/ 1035050 w 2959100"/>
              <a:gd name="connsiteY26" fmla="*/ 590553 h 1949453"/>
              <a:gd name="connsiteX27" fmla="*/ 1041400 w 2959100"/>
              <a:gd name="connsiteY27" fmla="*/ 546103 h 1949453"/>
              <a:gd name="connsiteX28" fmla="*/ 1054100 w 2959100"/>
              <a:gd name="connsiteY28" fmla="*/ 514353 h 1949453"/>
              <a:gd name="connsiteX29" fmla="*/ 1073150 w 2959100"/>
              <a:gd name="connsiteY29" fmla="*/ 476253 h 1949453"/>
              <a:gd name="connsiteX30" fmla="*/ 1092200 w 2959100"/>
              <a:gd name="connsiteY30" fmla="*/ 463553 h 1949453"/>
              <a:gd name="connsiteX31" fmla="*/ 1403350 w 2959100"/>
              <a:gd name="connsiteY31" fmla="*/ 533403 h 1949453"/>
              <a:gd name="connsiteX32" fmla="*/ 1409700 w 2959100"/>
              <a:gd name="connsiteY32" fmla="*/ 622303 h 1949453"/>
              <a:gd name="connsiteX33" fmla="*/ 1428750 w 2959100"/>
              <a:gd name="connsiteY33" fmla="*/ 615953 h 1949453"/>
              <a:gd name="connsiteX34" fmla="*/ 1784350 w 2959100"/>
              <a:gd name="connsiteY34" fmla="*/ 590553 h 1949453"/>
              <a:gd name="connsiteX35" fmla="*/ 1803400 w 2959100"/>
              <a:gd name="connsiteY35" fmla="*/ 584203 h 1949453"/>
              <a:gd name="connsiteX36" fmla="*/ 1841500 w 2959100"/>
              <a:gd name="connsiteY36" fmla="*/ 577853 h 1949453"/>
              <a:gd name="connsiteX37" fmla="*/ 1854200 w 2959100"/>
              <a:gd name="connsiteY37" fmla="*/ 546103 h 1949453"/>
              <a:gd name="connsiteX38" fmla="*/ 1873250 w 2959100"/>
              <a:gd name="connsiteY38" fmla="*/ 527053 h 1949453"/>
              <a:gd name="connsiteX39" fmla="*/ 1936750 w 2959100"/>
              <a:gd name="connsiteY39" fmla="*/ 501653 h 1949453"/>
              <a:gd name="connsiteX40" fmla="*/ 1974850 w 2959100"/>
              <a:gd name="connsiteY40" fmla="*/ 482603 h 1949453"/>
              <a:gd name="connsiteX41" fmla="*/ 2019300 w 2959100"/>
              <a:gd name="connsiteY41" fmla="*/ 469903 h 1949453"/>
              <a:gd name="connsiteX42" fmla="*/ 2171700 w 2959100"/>
              <a:gd name="connsiteY42" fmla="*/ 406403 h 1949453"/>
              <a:gd name="connsiteX43" fmla="*/ 2203450 w 2959100"/>
              <a:gd name="connsiteY43" fmla="*/ 387353 h 1949453"/>
              <a:gd name="connsiteX44" fmla="*/ 2241550 w 2959100"/>
              <a:gd name="connsiteY44" fmla="*/ 368303 h 1949453"/>
              <a:gd name="connsiteX45" fmla="*/ 2260600 w 2959100"/>
              <a:gd name="connsiteY45" fmla="*/ 349253 h 1949453"/>
              <a:gd name="connsiteX46" fmla="*/ 2279650 w 2959100"/>
              <a:gd name="connsiteY46" fmla="*/ 342903 h 1949453"/>
              <a:gd name="connsiteX47" fmla="*/ 2324100 w 2959100"/>
              <a:gd name="connsiteY47" fmla="*/ 311153 h 1949453"/>
              <a:gd name="connsiteX48" fmla="*/ 2355850 w 2959100"/>
              <a:gd name="connsiteY48" fmla="*/ 292103 h 1949453"/>
              <a:gd name="connsiteX49" fmla="*/ 2374900 w 2959100"/>
              <a:gd name="connsiteY49" fmla="*/ 273053 h 1949453"/>
              <a:gd name="connsiteX50" fmla="*/ 2406650 w 2959100"/>
              <a:gd name="connsiteY50" fmla="*/ 247653 h 1949453"/>
              <a:gd name="connsiteX51" fmla="*/ 2432050 w 2959100"/>
              <a:gd name="connsiteY51" fmla="*/ 234953 h 1949453"/>
              <a:gd name="connsiteX52" fmla="*/ 2457450 w 2959100"/>
              <a:gd name="connsiteY52" fmla="*/ 215903 h 1949453"/>
              <a:gd name="connsiteX53" fmla="*/ 2476500 w 2959100"/>
              <a:gd name="connsiteY53" fmla="*/ 203203 h 1949453"/>
              <a:gd name="connsiteX54" fmla="*/ 2495550 w 2959100"/>
              <a:gd name="connsiteY54" fmla="*/ 184153 h 1949453"/>
              <a:gd name="connsiteX55" fmla="*/ 2533650 w 2959100"/>
              <a:gd name="connsiteY55" fmla="*/ 158753 h 1949453"/>
              <a:gd name="connsiteX56" fmla="*/ 2552700 w 2959100"/>
              <a:gd name="connsiteY56" fmla="*/ 133353 h 1949453"/>
              <a:gd name="connsiteX57" fmla="*/ 2590800 w 2959100"/>
              <a:gd name="connsiteY57" fmla="*/ 120653 h 1949453"/>
              <a:gd name="connsiteX58" fmla="*/ 2616200 w 2959100"/>
              <a:gd name="connsiteY58" fmla="*/ 107953 h 1949453"/>
              <a:gd name="connsiteX59" fmla="*/ 2654300 w 2959100"/>
              <a:gd name="connsiteY59" fmla="*/ 82553 h 1949453"/>
              <a:gd name="connsiteX60" fmla="*/ 2768600 w 2959100"/>
              <a:gd name="connsiteY60" fmla="*/ 82553 h 1949453"/>
              <a:gd name="connsiteX61" fmla="*/ 2787650 w 2959100"/>
              <a:gd name="connsiteY61" fmla="*/ 76203 h 1949453"/>
              <a:gd name="connsiteX62" fmla="*/ 2813050 w 2959100"/>
              <a:gd name="connsiteY62" fmla="*/ 69853 h 1949453"/>
              <a:gd name="connsiteX63" fmla="*/ 2851150 w 2959100"/>
              <a:gd name="connsiteY63" fmla="*/ 44453 h 1949453"/>
              <a:gd name="connsiteX64" fmla="*/ 2870200 w 2959100"/>
              <a:gd name="connsiteY64" fmla="*/ 31753 h 1949453"/>
              <a:gd name="connsiteX65" fmla="*/ 2895600 w 2959100"/>
              <a:gd name="connsiteY65" fmla="*/ 19053 h 1949453"/>
              <a:gd name="connsiteX66" fmla="*/ 2914650 w 2959100"/>
              <a:gd name="connsiteY66" fmla="*/ 6353 h 1949453"/>
              <a:gd name="connsiteX67" fmla="*/ 2959100 w 2959100"/>
              <a:gd name="connsiteY67" fmla="*/ 3 h 1949453"/>
              <a:gd name="connsiteX0" fmla="*/ 0 w 2959100"/>
              <a:gd name="connsiteY0" fmla="*/ 1949453 h 1949453"/>
              <a:gd name="connsiteX1" fmla="*/ 25400 w 2959100"/>
              <a:gd name="connsiteY1" fmla="*/ 1257303 h 1949453"/>
              <a:gd name="connsiteX2" fmla="*/ 38100 w 2959100"/>
              <a:gd name="connsiteY2" fmla="*/ 1130303 h 1949453"/>
              <a:gd name="connsiteX3" fmla="*/ 44450 w 2959100"/>
              <a:gd name="connsiteY3" fmla="*/ 1035053 h 1949453"/>
              <a:gd name="connsiteX4" fmla="*/ 120650 w 2959100"/>
              <a:gd name="connsiteY4" fmla="*/ 1028703 h 1949453"/>
              <a:gd name="connsiteX5" fmla="*/ 139700 w 2959100"/>
              <a:gd name="connsiteY5" fmla="*/ 977903 h 1949453"/>
              <a:gd name="connsiteX6" fmla="*/ 158750 w 2959100"/>
              <a:gd name="connsiteY6" fmla="*/ 971553 h 1949453"/>
              <a:gd name="connsiteX7" fmla="*/ 342900 w 2959100"/>
              <a:gd name="connsiteY7" fmla="*/ 939803 h 1949453"/>
              <a:gd name="connsiteX8" fmla="*/ 393700 w 2959100"/>
              <a:gd name="connsiteY8" fmla="*/ 927103 h 1949453"/>
              <a:gd name="connsiteX9" fmla="*/ 431800 w 2959100"/>
              <a:gd name="connsiteY9" fmla="*/ 914403 h 1949453"/>
              <a:gd name="connsiteX10" fmla="*/ 501650 w 2959100"/>
              <a:gd name="connsiteY10" fmla="*/ 908053 h 1949453"/>
              <a:gd name="connsiteX11" fmla="*/ 520700 w 2959100"/>
              <a:gd name="connsiteY11" fmla="*/ 901703 h 1949453"/>
              <a:gd name="connsiteX12" fmla="*/ 596900 w 2959100"/>
              <a:gd name="connsiteY12" fmla="*/ 889003 h 1949453"/>
              <a:gd name="connsiteX13" fmla="*/ 622300 w 2959100"/>
              <a:gd name="connsiteY13" fmla="*/ 882653 h 1949453"/>
              <a:gd name="connsiteX14" fmla="*/ 654050 w 2959100"/>
              <a:gd name="connsiteY14" fmla="*/ 876303 h 1949453"/>
              <a:gd name="connsiteX15" fmla="*/ 685800 w 2959100"/>
              <a:gd name="connsiteY15" fmla="*/ 863603 h 1949453"/>
              <a:gd name="connsiteX16" fmla="*/ 736600 w 2959100"/>
              <a:gd name="connsiteY16" fmla="*/ 857253 h 1949453"/>
              <a:gd name="connsiteX17" fmla="*/ 768350 w 2959100"/>
              <a:gd name="connsiteY17" fmla="*/ 850903 h 1949453"/>
              <a:gd name="connsiteX18" fmla="*/ 920750 w 2959100"/>
              <a:gd name="connsiteY18" fmla="*/ 831853 h 1949453"/>
              <a:gd name="connsiteX19" fmla="*/ 984250 w 2959100"/>
              <a:gd name="connsiteY19" fmla="*/ 819153 h 1949453"/>
              <a:gd name="connsiteX20" fmla="*/ 990600 w 2959100"/>
              <a:gd name="connsiteY20" fmla="*/ 781053 h 1949453"/>
              <a:gd name="connsiteX21" fmla="*/ 996950 w 2959100"/>
              <a:gd name="connsiteY21" fmla="*/ 755653 h 1949453"/>
              <a:gd name="connsiteX22" fmla="*/ 1003300 w 2959100"/>
              <a:gd name="connsiteY22" fmla="*/ 660403 h 1949453"/>
              <a:gd name="connsiteX23" fmla="*/ 1009650 w 2959100"/>
              <a:gd name="connsiteY23" fmla="*/ 635003 h 1949453"/>
              <a:gd name="connsiteX24" fmla="*/ 1028700 w 2959100"/>
              <a:gd name="connsiteY24" fmla="*/ 609603 h 1949453"/>
              <a:gd name="connsiteX25" fmla="*/ 1035050 w 2959100"/>
              <a:gd name="connsiteY25" fmla="*/ 590553 h 1949453"/>
              <a:gd name="connsiteX26" fmla="*/ 1041400 w 2959100"/>
              <a:gd name="connsiteY26" fmla="*/ 546103 h 1949453"/>
              <a:gd name="connsiteX27" fmla="*/ 1054100 w 2959100"/>
              <a:gd name="connsiteY27" fmla="*/ 514353 h 1949453"/>
              <a:gd name="connsiteX28" fmla="*/ 1073150 w 2959100"/>
              <a:gd name="connsiteY28" fmla="*/ 476253 h 1949453"/>
              <a:gd name="connsiteX29" fmla="*/ 1092200 w 2959100"/>
              <a:gd name="connsiteY29" fmla="*/ 463553 h 1949453"/>
              <a:gd name="connsiteX30" fmla="*/ 1403350 w 2959100"/>
              <a:gd name="connsiteY30" fmla="*/ 533403 h 1949453"/>
              <a:gd name="connsiteX31" fmla="*/ 1409700 w 2959100"/>
              <a:gd name="connsiteY31" fmla="*/ 622303 h 1949453"/>
              <a:gd name="connsiteX32" fmla="*/ 1428750 w 2959100"/>
              <a:gd name="connsiteY32" fmla="*/ 615953 h 1949453"/>
              <a:gd name="connsiteX33" fmla="*/ 1784350 w 2959100"/>
              <a:gd name="connsiteY33" fmla="*/ 590553 h 1949453"/>
              <a:gd name="connsiteX34" fmla="*/ 1803400 w 2959100"/>
              <a:gd name="connsiteY34" fmla="*/ 584203 h 1949453"/>
              <a:gd name="connsiteX35" fmla="*/ 1841500 w 2959100"/>
              <a:gd name="connsiteY35" fmla="*/ 577853 h 1949453"/>
              <a:gd name="connsiteX36" fmla="*/ 1854200 w 2959100"/>
              <a:gd name="connsiteY36" fmla="*/ 546103 h 1949453"/>
              <a:gd name="connsiteX37" fmla="*/ 1873250 w 2959100"/>
              <a:gd name="connsiteY37" fmla="*/ 527053 h 1949453"/>
              <a:gd name="connsiteX38" fmla="*/ 1936750 w 2959100"/>
              <a:gd name="connsiteY38" fmla="*/ 501653 h 1949453"/>
              <a:gd name="connsiteX39" fmla="*/ 1974850 w 2959100"/>
              <a:gd name="connsiteY39" fmla="*/ 482603 h 1949453"/>
              <a:gd name="connsiteX40" fmla="*/ 2019300 w 2959100"/>
              <a:gd name="connsiteY40" fmla="*/ 469903 h 1949453"/>
              <a:gd name="connsiteX41" fmla="*/ 2171700 w 2959100"/>
              <a:gd name="connsiteY41" fmla="*/ 406403 h 1949453"/>
              <a:gd name="connsiteX42" fmla="*/ 2203450 w 2959100"/>
              <a:gd name="connsiteY42" fmla="*/ 387353 h 1949453"/>
              <a:gd name="connsiteX43" fmla="*/ 2241550 w 2959100"/>
              <a:gd name="connsiteY43" fmla="*/ 368303 h 1949453"/>
              <a:gd name="connsiteX44" fmla="*/ 2260600 w 2959100"/>
              <a:gd name="connsiteY44" fmla="*/ 349253 h 1949453"/>
              <a:gd name="connsiteX45" fmla="*/ 2279650 w 2959100"/>
              <a:gd name="connsiteY45" fmla="*/ 342903 h 1949453"/>
              <a:gd name="connsiteX46" fmla="*/ 2324100 w 2959100"/>
              <a:gd name="connsiteY46" fmla="*/ 311153 h 1949453"/>
              <a:gd name="connsiteX47" fmla="*/ 2355850 w 2959100"/>
              <a:gd name="connsiteY47" fmla="*/ 292103 h 1949453"/>
              <a:gd name="connsiteX48" fmla="*/ 2374900 w 2959100"/>
              <a:gd name="connsiteY48" fmla="*/ 273053 h 1949453"/>
              <a:gd name="connsiteX49" fmla="*/ 2406650 w 2959100"/>
              <a:gd name="connsiteY49" fmla="*/ 247653 h 1949453"/>
              <a:gd name="connsiteX50" fmla="*/ 2432050 w 2959100"/>
              <a:gd name="connsiteY50" fmla="*/ 234953 h 1949453"/>
              <a:gd name="connsiteX51" fmla="*/ 2457450 w 2959100"/>
              <a:gd name="connsiteY51" fmla="*/ 215903 h 1949453"/>
              <a:gd name="connsiteX52" fmla="*/ 2476500 w 2959100"/>
              <a:gd name="connsiteY52" fmla="*/ 203203 h 1949453"/>
              <a:gd name="connsiteX53" fmla="*/ 2495550 w 2959100"/>
              <a:gd name="connsiteY53" fmla="*/ 184153 h 1949453"/>
              <a:gd name="connsiteX54" fmla="*/ 2533650 w 2959100"/>
              <a:gd name="connsiteY54" fmla="*/ 158753 h 1949453"/>
              <a:gd name="connsiteX55" fmla="*/ 2552700 w 2959100"/>
              <a:gd name="connsiteY55" fmla="*/ 133353 h 1949453"/>
              <a:gd name="connsiteX56" fmla="*/ 2590800 w 2959100"/>
              <a:gd name="connsiteY56" fmla="*/ 120653 h 1949453"/>
              <a:gd name="connsiteX57" fmla="*/ 2616200 w 2959100"/>
              <a:gd name="connsiteY57" fmla="*/ 107953 h 1949453"/>
              <a:gd name="connsiteX58" fmla="*/ 2654300 w 2959100"/>
              <a:gd name="connsiteY58" fmla="*/ 82553 h 1949453"/>
              <a:gd name="connsiteX59" fmla="*/ 2768600 w 2959100"/>
              <a:gd name="connsiteY59" fmla="*/ 82553 h 1949453"/>
              <a:gd name="connsiteX60" fmla="*/ 2787650 w 2959100"/>
              <a:gd name="connsiteY60" fmla="*/ 76203 h 1949453"/>
              <a:gd name="connsiteX61" fmla="*/ 2813050 w 2959100"/>
              <a:gd name="connsiteY61" fmla="*/ 69853 h 1949453"/>
              <a:gd name="connsiteX62" fmla="*/ 2851150 w 2959100"/>
              <a:gd name="connsiteY62" fmla="*/ 44453 h 1949453"/>
              <a:gd name="connsiteX63" fmla="*/ 2870200 w 2959100"/>
              <a:gd name="connsiteY63" fmla="*/ 31753 h 1949453"/>
              <a:gd name="connsiteX64" fmla="*/ 2895600 w 2959100"/>
              <a:gd name="connsiteY64" fmla="*/ 19053 h 1949453"/>
              <a:gd name="connsiteX65" fmla="*/ 2914650 w 2959100"/>
              <a:gd name="connsiteY65" fmla="*/ 6353 h 1949453"/>
              <a:gd name="connsiteX66" fmla="*/ 2959100 w 2959100"/>
              <a:gd name="connsiteY66" fmla="*/ 3 h 1949453"/>
              <a:gd name="connsiteX0" fmla="*/ 0 w 2959100"/>
              <a:gd name="connsiteY0" fmla="*/ 1949453 h 1949453"/>
              <a:gd name="connsiteX1" fmla="*/ 38100 w 2959100"/>
              <a:gd name="connsiteY1" fmla="*/ 1130303 h 1949453"/>
              <a:gd name="connsiteX2" fmla="*/ 44450 w 2959100"/>
              <a:gd name="connsiteY2" fmla="*/ 1035053 h 1949453"/>
              <a:gd name="connsiteX3" fmla="*/ 120650 w 2959100"/>
              <a:gd name="connsiteY3" fmla="*/ 1028703 h 1949453"/>
              <a:gd name="connsiteX4" fmla="*/ 139700 w 2959100"/>
              <a:gd name="connsiteY4" fmla="*/ 977903 h 1949453"/>
              <a:gd name="connsiteX5" fmla="*/ 158750 w 2959100"/>
              <a:gd name="connsiteY5" fmla="*/ 971553 h 1949453"/>
              <a:gd name="connsiteX6" fmla="*/ 342900 w 2959100"/>
              <a:gd name="connsiteY6" fmla="*/ 939803 h 1949453"/>
              <a:gd name="connsiteX7" fmla="*/ 393700 w 2959100"/>
              <a:gd name="connsiteY7" fmla="*/ 927103 h 1949453"/>
              <a:gd name="connsiteX8" fmla="*/ 431800 w 2959100"/>
              <a:gd name="connsiteY8" fmla="*/ 914403 h 1949453"/>
              <a:gd name="connsiteX9" fmla="*/ 501650 w 2959100"/>
              <a:gd name="connsiteY9" fmla="*/ 908053 h 1949453"/>
              <a:gd name="connsiteX10" fmla="*/ 520700 w 2959100"/>
              <a:gd name="connsiteY10" fmla="*/ 901703 h 1949453"/>
              <a:gd name="connsiteX11" fmla="*/ 596900 w 2959100"/>
              <a:gd name="connsiteY11" fmla="*/ 889003 h 1949453"/>
              <a:gd name="connsiteX12" fmla="*/ 622300 w 2959100"/>
              <a:gd name="connsiteY12" fmla="*/ 882653 h 1949453"/>
              <a:gd name="connsiteX13" fmla="*/ 654050 w 2959100"/>
              <a:gd name="connsiteY13" fmla="*/ 876303 h 1949453"/>
              <a:gd name="connsiteX14" fmla="*/ 685800 w 2959100"/>
              <a:gd name="connsiteY14" fmla="*/ 863603 h 1949453"/>
              <a:gd name="connsiteX15" fmla="*/ 736600 w 2959100"/>
              <a:gd name="connsiteY15" fmla="*/ 857253 h 1949453"/>
              <a:gd name="connsiteX16" fmla="*/ 768350 w 2959100"/>
              <a:gd name="connsiteY16" fmla="*/ 850903 h 1949453"/>
              <a:gd name="connsiteX17" fmla="*/ 920750 w 2959100"/>
              <a:gd name="connsiteY17" fmla="*/ 831853 h 1949453"/>
              <a:gd name="connsiteX18" fmla="*/ 984250 w 2959100"/>
              <a:gd name="connsiteY18" fmla="*/ 819153 h 1949453"/>
              <a:gd name="connsiteX19" fmla="*/ 990600 w 2959100"/>
              <a:gd name="connsiteY19" fmla="*/ 781053 h 1949453"/>
              <a:gd name="connsiteX20" fmla="*/ 996950 w 2959100"/>
              <a:gd name="connsiteY20" fmla="*/ 755653 h 1949453"/>
              <a:gd name="connsiteX21" fmla="*/ 1003300 w 2959100"/>
              <a:gd name="connsiteY21" fmla="*/ 660403 h 1949453"/>
              <a:gd name="connsiteX22" fmla="*/ 1009650 w 2959100"/>
              <a:gd name="connsiteY22" fmla="*/ 635003 h 1949453"/>
              <a:gd name="connsiteX23" fmla="*/ 1028700 w 2959100"/>
              <a:gd name="connsiteY23" fmla="*/ 609603 h 1949453"/>
              <a:gd name="connsiteX24" fmla="*/ 1035050 w 2959100"/>
              <a:gd name="connsiteY24" fmla="*/ 590553 h 1949453"/>
              <a:gd name="connsiteX25" fmla="*/ 1041400 w 2959100"/>
              <a:gd name="connsiteY25" fmla="*/ 546103 h 1949453"/>
              <a:gd name="connsiteX26" fmla="*/ 1054100 w 2959100"/>
              <a:gd name="connsiteY26" fmla="*/ 514353 h 1949453"/>
              <a:gd name="connsiteX27" fmla="*/ 1073150 w 2959100"/>
              <a:gd name="connsiteY27" fmla="*/ 476253 h 1949453"/>
              <a:gd name="connsiteX28" fmla="*/ 1092200 w 2959100"/>
              <a:gd name="connsiteY28" fmla="*/ 463553 h 1949453"/>
              <a:gd name="connsiteX29" fmla="*/ 1403350 w 2959100"/>
              <a:gd name="connsiteY29" fmla="*/ 533403 h 1949453"/>
              <a:gd name="connsiteX30" fmla="*/ 1409700 w 2959100"/>
              <a:gd name="connsiteY30" fmla="*/ 622303 h 1949453"/>
              <a:gd name="connsiteX31" fmla="*/ 1428750 w 2959100"/>
              <a:gd name="connsiteY31" fmla="*/ 615953 h 1949453"/>
              <a:gd name="connsiteX32" fmla="*/ 1784350 w 2959100"/>
              <a:gd name="connsiteY32" fmla="*/ 590553 h 1949453"/>
              <a:gd name="connsiteX33" fmla="*/ 1803400 w 2959100"/>
              <a:gd name="connsiteY33" fmla="*/ 584203 h 1949453"/>
              <a:gd name="connsiteX34" fmla="*/ 1841500 w 2959100"/>
              <a:gd name="connsiteY34" fmla="*/ 577853 h 1949453"/>
              <a:gd name="connsiteX35" fmla="*/ 1854200 w 2959100"/>
              <a:gd name="connsiteY35" fmla="*/ 546103 h 1949453"/>
              <a:gd name="connsiteX36" fmla="*/ 1873250 w 2959100"/>
              <a:gd name="connsiteY36" fmla="*/ 527053 h 1949453"/>
              <a:gd name="connsiteX37" fmla="*/ 1936750 w 2959100"/>
              <a:gd name="connsiteY37" fmla="*/ 501653 h 1949453"/>
              <a:gd name="connsiteX38" fmla="*/ 1974850 w 2959100"/>
              <a:gd name="connsiteY38" fmla="*/ 482603 h 1949453"/>
              <a:gd name="connsiteX39" fmla="*/ 2019300 w 2959100"/>
              <a:gd name="connsiteY39" fmla="*/ 469903 h 1949453"/>
              <a:gd name="connsiteX40" fmla="*/ 2171700 w 2959100"/>
              <a:gd name="connsiteY40" fmla="*/ 406403 h 1949453"/>
              <a:gd name="connsiteX41" fmla="*/ 2203450 w 2959100"/>
              <a:gd name="connsiteY41" fmla="*/ 387353 h 1949453"/>
              <a:gd name="connsiteX42" fmla="*/ 2241550 w 2959100"/>
              <a:gd name="connsiteY42" fmla="*/ 368303 h 1949453"/>
              <a:gd name="connsiteX43" fmla="*/ 2260600 w 2959100"/>
              <a:gd name="connsiteY43" fmla="*/ 349253 h 1949453"/>
              <a:gd name="connsiteX44" fmla="*/ 2279650 w 2959100"/>
              <a:gd name="connsiteY44" fmla="*/ 342903 h 1949453"/>
              <a:gd name="connsiteX45" fmla="*/ 2324100 w 2959100"/>
              <a:gd name="connsiteY45" fmla="*/ 311153 h 1949453"/>
              <a:gd name="connsiteX46" fmla="*/ 2355850 w 2959100"/>
              <a:gd name="connsiteY46" fmla="*/ 292103 h 1949453"/>
              <a:gd name="connsiteX47" fmla="*/ 2374900 w 2959100"/>
              <a:gd name="connsiteY47" fmla="*/ 273053 h 1949453"/>
              <a:gd name="connsiteX48" fmla="*/ 2406650 w 2959100"/>
              <a:gd name="connsiteY48" fmla="*/ 247653 h 1949453"/>
              <a:gd name="connsiteX49" fmla="*/ 2432050 w 2959100"/>
              <a:gd name="connsiteY49" fmla="*/ 234953 h 1949453"/>
              <a:gd name="connsiteX50" fmla="*/ 2457450 w 2959100"/>
              <a:gd name="connsiteY50" fmla="*/ 215903 h 1949453"/>
              <a:gd name="connsiteX51" fmla="*/ 2476500 w 2959100"/>
              <a:gd name="connsiteY51" fmla="*/ 203203 h 1949453"/>
              <a:gd name="connsiteX52" fmla="*/ 2495550 w 2959100"/>
              <a:gd name="connsiteY52" fmla="*/ 184153 h 1949453"/>
              <a:gd name="connsiteX53" fmla="*/ 2533650 w 2959100"/>
              <a:gd name="connsiteY53" fmla="*/ 158753 h 1949453"/>
              <a:gd name="connsiteX54" fmla="*/ 2552700 w 2959100"/>
              <a:gd name="connsiteY54" fmla="*/ 133353 h 1949453"/>
              <a:gd name="connsiteX55" fmla="*/ 2590800 w 2959100"/>
              <a:gd name="connsiteY55" fmla="*/ 120653 h 1949453"/>
              <a:gd name="connsiteX56" fmla="*/ 2616200 w 2959100"/>
              <a:gd name="connsiteY56" fmla="*/ 107953 h 1949453"/>
              <a:gd name="connsiteX57" fmla="*/ 2654300 w 2959100"/>
              <a:gd name="connsiteY57" fmla="*/ 82553 h 1949453"/>
              <a:gd name="connsiteX58" fmla="*/ 2768600 w 2959100"/>
              <a:gd name="connsiteY58" fmla="*/ 82553 h 1949453"/>
              <a:gd name="connsiteX59" fmla="*/ 2787650 w 2959100"/>
              <a:gd name="connsiteY59" fmla="*/ 76203 h 1949453"/>
              <a:gd name="connsiteX60" fmla="*/ 2813050 w 2959100"/>
              <a:gd name="connsiteY60" fmla="*/ 69853 h 1949453"/>
              <a:gd name="connsiteX61" fmla="*/ 2851150 w 2959100"/>
              <a:gd name="connsiteY61" fmla="*/ 44453 h 1949453"/>
              <a:gd name="connsiteX62" fmla="*/ 2870200 w 2959100"/>
              <a:gd name="connsiteY62" fmla="*/ 31753 h 1949453"/>
              <a:gd name="connsiteX63" fmla="*/ 2895600 w 2959100"/>
              <a:gd name="connsiteY63" fmla="*/ 19053 h 1949453"/>
              <a:gd name="connsiteX64" fmla="*/ 2914650 w 2959100"/>
              <a:gd name="connsiteY64" fmla="*/ 6353 h 1949453"/>
              <a:gd name="connsiteX65" fmla="*/ 2959100 w 2959100"/>
              <a:gd name="connsiteY65" fmla="*/ 3 h 1949453"/>
              <a:gd name="connsiteX0" fmla="*/ 0 w 2959100"/>
              <a:gd name="connsiteY0" fmla="*/ 1949453 h 1949453"/>
              <a:gd name="connsiteX1" fmla="*/ 44450 w 2959100"/>
              <a:gd name="connsiteY1" fmla="*/ 1035053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5900 w 2959100"/>
              <a:gd name="connsiteY3" fmla="*/ 954091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93700 w 2959100"/>
              <a:gd name="connsiteY4" fmla="*/ 927103 h 1949453"/>
              <a:gd name="connsiteX5" fmla="*/ 431800 w 2959100"/>
              <a:gd name="connsiteY5" fmla="*/ 914403 h 1949453"/>
              <a:gd name="connsiteX6" fmla="*/ 501650 w 2959100"/>
              <a:gd name="connsiteY6" fmla="*/ 908053 h 1949453"/>
              <a:gd name="connsiteX7" fmla="*/ 520700 w 2959100"/>
              <a:gd name="connsiteY7" fmla="*/ 901703 h 1949453"/>
              <a:gd name="connsiteX8" fmla="*/ 596900 w 2959100"/>
              <a:gd name="connsiteY8" fmla="*/ 889003 h 1949453"/>
              <a:gd name="connsiteX9" fmla="*/ 622300 w 2959100"/>
              <a:gd name="connsiteY9" fmla="*/ 882653 h 1949453"/>
              <a:gd name="connsiteX10" fmla="*/ 654050 w 2959100"/>
              <a:gd name="connsiteY10" fmla="*/ 876303 h 1949453"/>
              <a:gd name="connsiteX11" fmla="*/ 685800 w 2959100"/>
              <a:gd name="connsiteY11" fmla="*/ 863603 h 1949453"/>
              <a:gd name="connsiteX12" fmla="*/ 736600 w 2959100"/>
              <a:gd name="connsiteY12" fmla="*/ 857253 h 1949453"/>
              <a:gd name="connsiteX13" fmla="*/ 768350 w 2959100"/>
              <a:gd name="connsiteY13" fmla="*/ 850903 h 1949453"/>
              <a:gd name="connsiteX14" fmla="*/ 920750 w 2959100"/>
              <a:gd name="connsiteY14" fmla="*/ 831853 h 1949453"/>
              <a:gd name="connsiteX15" fmla="*/ 984250 w 2959100"/>
              <a:gd name="connsiteY15" fmla="*/ 819153 h 1949453"/>
              <a:gd name="connsiteX16" fmla="*/ 990600 w 2959100"/>
              <a:gd name="connsiteY16" fmla="*/ 781053 h 1949453"/>
              <a:gd name="connsiteX17" fmla="*/ 996950 w 2959100"/>
              <a:gd name="connsiteY17" fmla="*/ 755653 h 1949453"/>
              <a:gd name="connsiteX18" fmla="*/ 1003300 w 2959100"/>
              <a:gd name="connsiteY18" fmla="*/ 660403 h 1949453"/>
              <a:gd name="connsiteX19" fmla="*/ 1009650 w 2959100"/>
              <a:gd name="connsiteY19" fmla="*/ 635003 h 1949453"/>
              <a:gd name="connsiteX20" fmla="*/ 1028700 w 2959100"/>
              <a:gd name="connsiteY20" fmla="*/ 609603 h 1949453"/>
              <a:gd name="connsiteX21" fmla="*/ 1035050 w 2959100"/>
              <a:gd name="connsiteY21" fmla="*/ 590553 h 1949453"/>
              <a:gd name="connsiteX22" fmla="*/ 1041400 w 2959100"/>
              <a:gd name="connsiteY22" fmla="*/ 546103 h 1949453"/>
              <a:gd name="connsiteX23" fmla="*/ 1054100 w 2959100"/>
              <a:gd name="connsiteY23" fmla="*/ 514353 h 1949453"/>
              <a:gd name="connsiteX24" fmla="*/ 1073150 w 2959100"/>
              <a:gd name="connsiteY24" fmla="*/ 476253 h 1949453"/>
              <a:gd name="connsiteX25" fmla="*/ 1092200 w 2959100"/>
              <a:gd name="connsiteY25" fmla="*/ 463553 h 1949453"/>
              <a:gd name="connsiteX26" fmla="*/ 1403350 w 2959100"/>
              <a:gd name="connsiteY26" fmla="*/ 533403 h 1949453"/>
              <a:gd name="connsiteX27" fmla="*/ 1409700 w 2959100"/>
              <a:gd name="connsiteY27" fmla="*/ 622303 h 1949453"/>
              <a:gd name="connsiteX28" fmla="*/ 1428750 w 2959100"/>
              <a:gd name="connsiteY28" fmla="*/ 615953 h 1949453"/>
              <a:gd name="connsiteX29" fmla="*/ 1784350 w 2959100"/>
              <a:gd name="connsiteY29" fmla="*/ 590553 h 1949453"/>
              <a:gd name="connsiteX30" fmla="*/ 1803400 w 2959100"/>
              <a:gd name="connsiteY30" fmla="*/ 584203 h 1949453"/>
              <a:gd name="connsiteX31" fmla="*/ 1841500 w 2959100"/>
              <a:gd name="connsiteY31" fmla="*/ 577853 h 1949453"/>
              <a:gd name="connsiteX32" fmla="*/ 1854200 w 2959100"/>
              <a:gd name="connsiteY32" fmla="*/ 546103 h 1949453"/>
              <a:gd name="connsiteX33" fmla="*/ 1873250 w 2959100"/>
              <a:gd name="connsiteY33" fmla="*/ 527053 h 1949453"/>
              <a:gd name="connsiteX34" fmla="*/ 1936750 w 2959100"/>
              <a:gd name="connsiteY34" fmla="*/ 501653 h 1949453"/>
              <a:gd name="connsiteX35" fmla="*/ 1974850 w 2959100"/>
              <a:gd name="connsiteY35" fmla="*/ 482603 h 1949453"/>
              <a:gd name="connsiteX36" fmla="*/ 2019300 w 2959100"/>
              <a:gd name="connsiteY36" fmla="*/ 469903 h 1949453"/>
              <a:gd name="connsiteX37" fmla="*/ 2171700 w 2959100"/>
              <a:gd name="connsiteY37" fmla="*/ 406403 h 1949453"/>
              <a:gd name="connsiteX38" fmla="*/ 2203450 w 2959100"/>
              <a:gd name="connsiteY38" fmla="*/ 387353 h 1949453"/>
              <a:gd name="connsiteX39" fmla="*/ 2241550 w 2959100"/>
              <a:gd name="connsiteY39" fmla="*/ 368303 h 1949453"/>
              <a:gd name="connsiteX40" fmla="*/ 2260600 w 2959100"/>
              <a:gd name="connsiteY40" fmla="*/ 349253 h 1949453"/>
              <a:gd name="connsiteX41" fmla="*/ 2279650 w 2959100"/>
              <a:gd name="connsiteY41" fmla="*/ 342903 h 1949453"/>
              <a:gd name="connsiteX42" fmla="*/ 2324100 w 2959100"/>
              <a:gd name="connsiteY42" fmla="*/ 311153 h 1949453"/>
              <a:gd name="connsiteX43" fmla="*/ 2355850 w 2959100"/>
              <a:gd name="connsiteY43" fmla="*/ 292103 h 1949453"/>
              <a:gd name="connsiteX44" fmla="*/ 2374900 w 2959100"/>
              <a:gd name="connsiteY44" fmla="*/ 273053 h 1949453"/>
              <a:gd name="connsiteX45" fmla="*/ 2406650 w 2959100"/>
              <a:gd name="connsiteY45" fmla="*/ 247653 h 1949453"/>
              <a:gd name="connsiteX46" fmla="*/ 2432050 w 2959100"/>
              <a:gd name="connsiteY46" fmla="*/ 234953 h 1949453"/>
              <a:gd name="connsiteX47" fmla="*/ 2457450 w 2959100"/>
              <a:gd name="connsiteY47" fmla="*/ 215903 h 1949453"/>
              <a:gd name="connsiteX48" fmla="*/ 2476500 w 2959100"/>
              <a:gd name="connsiteY48" fmla="*/ 203203 h 1949453"/>
              <a:gd name="connsiteX49" fmla="*/ 2495550 w 2959100"/>
              <a:gd name="connsiteY49" fmla="*/ 184153 h 1949453"/>
              <a:gd name="connsiteX50" fmla="*/ 2533650 w 2959100"/>
              <a:gd name="connsiteY50" fmla="*/ 158753 h 1949453"/>
              <a:gd name="connsiteX51" fmla="*/ 2552700 w 2959100"/>
              <a:gd name="connsiteY51" fmla="*/ 133353 h 1949453"/>
              <a:gd name="connsiteX52" fmla="*/ 2590800 w 2959100"/>
              <a:gd name="connsiteY52" fmla="*/ 120653 h 1949453"/>
              <a:gd name="connsiteX53" fmla="*/ 2616200 w 2959100"/>
              <a:gd name="connsiteY53" fmla="*/ 107953 h 1949453"/>
              <a:gd name="connsiteX54" fmla="*/ 2654300 w 2959100"/>
              <a:gd name="connsiteY54" fmla="*/ 82553 h 1949453"/>
              <a:gd name="connsiteX55" fmla="*/ 2768600 w 2959100"/>
              <a:gd name="connsiteY55" fmla="*/ 82553 h 1949453"/>
              <a:gd name="connsiteX56" fmla="*/ 2787650 w 2959100"/>
              <a:gd name="connsiteY56" fmla="*/ 76203 h 1949453"/>
              <a:gd name="connsiteX57" fmla="*/ 2813050 w 2959100"/>
              <a:gd name="connsiteY57" fmla="*/ 69853 h 1949453"/>
              <a:gd name="connsiteX58" fmla="*/ 2851150 w 2959100"/>
              <a:gd name="connsiteY58" fmla="*/ 44453 h 1949453"/>
              <a:gd name="connsiteX59" fmla="*/ 2870200 w 2959100"/>
              <a:gd name="connsiteY59" fmla="*/ 31753 h 1949453"/>
              <a:gd name="connsiteX60" fmla="*/ 2895600 w 2959100"/>
              <a:gd name="connsiteY60" fmla="*/ 19053 h 1949453"/>
              <a:gd name="connsiteX61" fmla="*/ 2914650 w 2959100"/>
              <a:gd name="connsiteY61" fmla="*/ 6353 h 1949453"/>
              <a:gd name="connsiteX62" fmla="*/ 2959100 w 2959100"/>
              <a:gd name="connsiteY6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31800 w 2959100"/>
              <a:gd name="connsiteY4" fmla="*/ 914403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96900 w 2959100"/>
              <a:gd name="connsiteY6" fmla="*/ 889003 h 1949453"/>
              <a:gd name="connsiteX7" fmla="*/ 622300 w 2959100"/>
              <a:gd name="connsiteY7" fmla="*/ 882653 h 1949453"/>
              <a:gd name="connsiteX8" fmla="*/ 654050 w 2959100"/>
              <a:gd name="connsiteY8" fmla="*/ 876303 h 1949453"/>
              <a:gd name="connsiteX9" fmla="*/ 685800 w 2959100"/>
              <a:gd name="connsiteY9" fmla="*/ 863603 h 1949453"/>
              <a:gd name="connsiteX10" fmla="*/ 736600 w 2959100"/>
              <a:gd name="connsiteY10" fmla="*/ 857253 h 1949453"/>
              <a:gd name="connsiteX11" fmla="*/ 768350 w 2959100"/>
              <a:gd name="connsiteY11" fmla="*/ 850903 h 1949453"/>
              <a:gd name="connsiteX12" fmla="*/ 920750 w 2959100"/>
              <a:gd name="connsiteY12" fmla="*/ 831853 h 1949453"/>
              <a:gd name="connsiteX13" fmla="*/ 984250 w 2959100"/>
              <a:gd name="connsiteY13" fmla="*/ 819153 h 1949453"/>
              <a:gd name="connsiteX14" fmla="*/ 990600 w 2959100"/>
              <a:gd name="connsiteY14" fmla="*/ 781053 h 1949453"/>
              <a:gd name="connsiteX15" fmla="*/ 996950 w 2959100"/>
              <a:gd name="connsiteY15" fmla="*/ 755653 h 1949453"/>
              <a:gd name="connsiteX16" fmla="*/ 1003300 w 2959100"/>
              <a:gd name="connsiteY16" fmla="*/ 660403 h 1949453"/>
              <a:gd name="connsiteX17" fmla="*/ 1009650 w 2959100"/>
              <a:gd name="connsiteY17" fmla="*/ 635003 h 1949453"/>
              <a:gd name="connsiteX18" fmla="*/ 1028700 w 2959100"/>
              <a:gd name="connsiteY18" fmla="*/ 609603 h 1949453"/>
              <a:gd name="connsiteX19" fmla="*/ 1035050 w 2959100"/>
              <a:gd name="connsiteY19" fmla="*/ 590553 h 1949453"/>
              <a:gd name="connsiteX20" fmla="*/ 1041400 w 2959100"/>
              <a:gd name="connsiteY20" fmla="*/ 546103 h 1949453"/>
              <a:gd name="connsiteX21" fmla="*/ 1054100 w 2959100"/>
              <a:gd name="connsiteY21" fmla="*/ 514353 h 1949453"/>
              <a:gd name="connsiteX22" fmla="*/ 1073150 w 2959100"/>
              <a:gd name="connsiteY22" fmla="*/ 476253 h 1949453"/>
              <a:gd name="connsiteX23" fmla="*/ 1092200 w 2959100"/>
              <a:gd name="connsiteY23" fmla="*/ 463553 h 1949453"/>
              <a:gd name="connsiteX24" fmla="*/ 1403350 w 2959100"/>
              <a:gd name="connsiteY24" fmla="*/ 533403 h 1949453"/>
              <a:gd name="connsiteX25" fmla="*/ 1409700 w 2959100"/>
              <a:gd name="connsiteY25" fmla="*/ 622303 h 1949453"/>
              <a:gd name="connsiteX26" fmla="*/ 1428750 w 2959100"/>
              <a:gd name="connsiteY26" fmla="*/ 615953 h 1949453"/>
              <a:gd name="connsiteX27" fmla="*/ 1784350 w 2959100"/>
              <a:gd name="connsiteY27" fmla="*/ 590553 h 1949453"/>
              <a:gd name="connsiteX28" fmla="*/ 1803400 w 2959100"/>
              <a:gd name="connsiteY28" fmla="*/ 584203 h 1949453"/>
              <a:gd name="connsiteX29" fmla="*/ 1841500 w 2959100"/>
              <a:gd name="connsiteY29" fmla="*/ 577853 h 1949453"/>
              <a:gd name="connsiteX30" fmla="*/ 1854200 w 2959100"/>
              <a:gd name="connsiteY30" fmla="*/ 546103 h 1949453"/>
              <a:gd name="connsiteX31" fmla="*/ 1873250 w 2959100"/>
              <a:gd name="connsiteY31" fmla="*/ 527053 h 1949453"/>
              <a:gd name="connsiteX32" fmla="*/ 1936750 w 2959100"/>
              <a:gd name="connsiteY32" fmla="*/ 501653 h 1949453"/>
              <a:gd name="connsiteX33" fmla="*/ 1974850 w 2959100"/>
              <a:gd name="connsiteY33" fmla="*/ 482603 h 1949453"/>
              <a:gd name="connsiteX34" fmla="*/ 2019300 w 2959100"/>
              <a:gd name="connsiteY34" fmla="*/ 469903 h 1949453"/>
              <a:gd name="connsiteX35" fmla="*/ 2171700 w 2959100"/>
              <a:gd name="connsiteY35" fmla="*/ 406403 h 1949453"/>
              <a:gd name="connsiteX36" fmla="*/ 2203450 w 2959100"/>
              <a:gd name="connsiteY36" fmla="*/ 387353 h 1949453"/>
              <a:gd name="connsiteX37" fmla="*/ 2241550 w 2959100"/>
              <a:gd name="connsiteY37" fmla="*/ 368303 h 1949453"/>
              <a:gd name="connsiteX38" fmla="*/ 2260600 w 2959100"/>
              <a:gd name="connsiteY38" fmla="*/ 349253 h 1949453"/>
              <a:gd name="connsiteX39" fmla="*/ 2279650 w 2959100"/>
              <a:gd name="connsiteY39" fmla="*/ 342903 h 1949453"/>
              <a:gd name="connsiteX40" fmla="*/ 2324100 w 2959100"/>
              <a:gd name="connsiteY40" fmla="*/ 311153 h 1949453"/>
              <a:gd name="connsiteX41" fmla="*/ 2355850 w 2959100"/>
              <a:gd name="connsiteY41" fmla="*/ 292103 h 1949453"/>
              <a:gd name="connsiteX42" fmla="*/ 2374900 w 2959100"/>
              <a:gd name="connsiteY42" fmla="*/ 273053 h 1949453"/>
              <a:gd name="connsiteX43" fmla="*/ 2406650 w 2959100"/>
              <a:gd name="connsiteY43" fmla="*/ 247653 h 1949453"/>
              <a:gd name="connsiteX44" fmla="*/ 2432050 w 2959100"/>
              <a:gd name="connsiteY44" fmla="*/ 234953 h 1949453"/>
              <a:gd name="connsiteX45" fmla="*/ 2457450 w 2959100"/>
              <a:gd name="connsiteY45" fmla="*/ 215903 h 1949453"/>
              <a:gd name="connsiteX46" fmla="*/ 2476500 w 2959100"/>
              <a:gd name="connsiteY46" fmla="*/ 203203 h 1949453"/>
              <a:gd name="connsiteX47" fmla="*/ 2495550 w 2959100"/>
              <a:gd name="connsiteY47" fmla="*/ 184153 h 1949453"/>
              <a:gd name="connsiteX48" fmla="*/ 2533650 w 2959100"/>
              <a:gd name="connsiteY48" fmla="*/ 158753 h 1949453"/>
              <a:gd name="connsiteX49" fmla="*/ 2552700 w 2959100"/>
              <a:gd name="connsiteY49" fmla="*/ 133353 h 1949453"/>
              <a:gd name="connsiteX50" fmla="*/ 2590800 w 2959100"/>
              <a:gd name="connsiteY50" fmla="*/ 120653 h 1949453"/>
              <a:gd name="connsiteX51" fmla="*/ 2616200 w 2959100"/>
              <a:gd name="connsiteY51" fmla="*/ 107953 h 1949453"/>
              <a:gd name="connsiteX52" fmla="*/ 2654300 w 2959100"/>
              <a:gd name="connsiteY52" fmla="*/ 82553 h 1949453"/>
              <a:gd name="connsiteX53" fmla="*/ 2768600 w 2959100"/>
              <a:gd name="connsiteY53" fmla="*/ 82553 h 1949453"/>
              <a:gd name="connsiteX54" fmla="*/ 2787650 w 2959100"/>
              <a:gd name="connsiteY54" fmla="*/ 76203 h 1949453"/>
              <a:gd name="connsiteX55" fmla="*/ 2813050 w 2959100"/>
              <a:gd name="connsiteY55" fmla="*/ 69853 h 1949453"/>
              <a:gd name="connsiteX56" fmla="*/ 2851150 w 2959100"/>
              <a:gd name="connsiteY56" fmla="*/ 44453 h 1949453"/>
              <a:gd name="connsiteX57" fmla="*/ 2870200 w 2959100"/>
              <a:gd name="connsiteY57" fmla="*/ 31753 h 1949453"/>
              <a:gd name="connsiteX58" fmla="*/ 2895600 w 2959100"/>
              <a:gd name="connsiteY58" fmla="*/ 19053 h 1949453"/>
              <a:gd name="connsiteX59" fmla="*/ 2914650 w 2959100"/>
              <a:gd name="connsiteY59" fmla="*/ 6353 h 1949453"/>
              <a:gd name="connsiteX60" fmla="*/ 2959100 w 2959100"/>
              <a:gd name="connsiteY6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96900 w 2959100"/>
              <a:gd name="connsiteY5" fmla="*/ 889003 h 1949453"/>
              <a:gd name="connsiteX6" fmla="*/ 622300 w 2959100"/>
              <a:gd name="connsiteY6" fmla="*/ 882653 h 1949453"/>
              <a:gd name="connsiteX7" fmla="*/ 654050 w 2959100"/>
              <a:gd name="connsiteY7" fmla="*/ 876303 h 1949453"/>
              <a:gd name="connsiteX8" fmla="*/ 685800 w 2959100"/>
              <a:gd name="connsiteY8" fmla="*/ 863603 h 1949453"/>
              <a:gd name="connsiteX9" fmla="*/ 736600 w 2959100"/>
              <a:gd name="connsiteY9" fmla="*/ 857253 h 1949453"/>
              <a:gd name="connsiteX10" fmla="*/ 768350 w 2959100"/>
              <a:gd name="connsiteY10" fmla="*/ 850903 h 1949453"/>
              <a:gd name="connsiteX11" fmla="*/ 920750 w 2959100"/>
              <a:gd name="connsiteY11" fmla="*/ 831853 h 1949453"/>
              <a:gd name="connsiteX12" fmla="*/ 984250 w 2959100"/>
              <a:gd name="connsiteY12" fmla="*/ 819153 h 1949453"/>
              <a:gd name="connsiteX13" fmla="*/ 990600 w 2959100"/>
              <a:gd name="connsiteY13" fmla="*/ 781053 h 1949453"/>
              <a:gd name="connsiteX14" fmla="*/ 996950 w 2959100"/>
              <a:gd name="connsiteY14" fmla="*/ 755653 h 1949453"/>
              <a:gd name="connsiteX15" fmla="*/ 1003300 w 2959100"/>
              <a:gd name="connsiteY15" fmla="*/ 660403 h 1949453"/>
              <a:gd name="connsiteX16" fmla="*/ 1009650 w 2959100"/>
              <a:gd name="connsiteY16" fmla="*/ 635003 h 1949453"/>
              <a:gd name="connsiteX17" fmla="*/ 1028700 w 2959100"/>
              <a:gd name="connsiteY17" fmla="*/ 609603 h 1949453"/>
              <a:gd name="connsiteX18" fmla="*/ 1035050 w 2959100"/>
              <a:gd name="connsiteY18" fmla="*/ 590553 h 1949453"/>
              <a:gd name="connsiteX19" fmla="*/ 1041400 w 2959100"/>
              <a:gd name="connsiteY19" fmla="*/ 546103 h 1949453"/>
              <a:gd name="connsiteX20" fmla="*/ 1054100 w 2959100"/>
              <a:gd name="connsiteY20" fmla="*/ 514353 h 1949453"/>
              <a:gd name="connsiteX21" fmla="*/ 1073150 w 2959100"/>
              <a:gd name="connsiteY21" fmla="*/ 476253 h 1949453"/>
              <a:gd name="connsiteX22" fmla="*/ 1092200 w 2959100"/>
              <a:gd name="connsiteY22" fmla="*/ 463553 h 1949453"/>
              <a:gd name="connsiteX23" fmla="*/ 1403350 w 2959100"/>
              <a:gd name="connsiteY23" fmla="*/ 533403 h 1949453"/>
              <a:gd name="connsiteX24" fmla="*/ 1409700 w 2959100"/>
              <a:gd name="connsiteY24" fmla="*/ 622303 h 1949453"/>
              <a:gd name="connsiteX25" fmla="*/ 1428750 w 2959100"/>
              <a:gd name="connsiteY25" fmla="*/ 615953 h 1949453"/>
              <a:gd name="connsiteX26" fmla="*/ 1784350 w 2959100"/>
              <a:gd name="connsiteY26" fmla="*/ 590553 h 1949453"/>
              <a:gd name="connsiteX27" fmla="*/ 1803400 w 2959100"/>
              <a:gd name="connsiteY27" fmla="*/ 584203 h 1949453"/>
              <a:gd name="connsiteX28" fmla="*/ 1841500 w 2959100"/>
              <a:gd name="connsiteY28" fmla="*/ 577853 h 1949453"/>
              <a:gd name="connsiteX29" fmla="*/ 1854200 w 2959100"/>
              <a:gd name="connsiteY29" fmla="*/ 546103 h 1949453"/>
              <a:gd name="connsiteX30" fmla="*/ 1873250 w 2959100"/>
              <a:gd name="connsiteY30" fmla="*/ 527053 h 1949453"/>
              <a:gd name="connsiteX31" fmla="*/ 1936750 w 2959100"/>
              <a:gd name="connsiteY31" fmla="*/ 501653 h 1949453"/>
              <a:gd name="connsiteX32" fmla="*/ 1974850 w 2959100"/>
              <a:gd name="connsiteY32" fmla="*/ 482603 h 1949453"/>
              <a:gd name="connsiteX33" fmla="*/ 2019300 w 2959100"/>
              <a:gd name="connsiteY33" fmla="*/ 469903 h 1949453"/>
              <a:gd name="connsiteX34" fmla="*/ 2171700 w 2959100"/>
              <a:gd name="connsiteY34" fmla="*/ 406403 h 1949453"/>
              <a:gd name="connsiteX35" fmla="*/ 2203450 w 2959100"/>
              <a:gd name="connsiteY35" fmla="*/ 387353 h 1949453"/>
              <a:gd name="connsiteX36" fmla="*/ 2241550 w 2959100"/>
              <a:gd name="connsiteY36" fmla="*/ 368303 h 1949453"/>
              <a:gd name="connsiteX37" fmla="*/ 2260600 w 2959100"/>
              <a:gd name="connsiteY37" fmla="*/ 349253 h 1949453"/>
              <a:gd name="connsiteX38" fmla="*/ 2279650 w 2959100"/>
              <a:gd name="connsiteY38" fmla="*/ 342903 h 1949453"/>
              <a:gd name="connsiteX39" fmla="*/ 2324100 w 2959100"/>
              <a:gd name="connsiteY39" fmla="*/ 311153 h 1949453"/>
              <a:gd name="connsiteX40" fmla="*/ 2355850 w 2959100"/>
              <a:gd name="connsiteY40" fmla="*/ 292103 h 1949453"/>
              <a:gd name="connsiteX41" fmla="*/ 2374900 w 2959100"/>
              <a:gd name="connsiteY41" fmla="*/ 273053 h 1949453"/>
              <a:gd name="connsiteX42" fmla="*/ 2406650 w 2959100"/>
              <a:gd name="connsiteY42" fmla="*/ 247653 h 1949453"/>
              <a:gd name="connsiteX43" fmla="*/ 2432050 w 2959100"/>
              <a:gd name="connsiteY43" fmla="*/ 234953 h 1949453"/>
              <a:gd name="connsiteX44" fmla="*/ 2457450 w 2959100"/>
              <a:gd name="connsiteY44" fmla="*/ 215903 h 1949453"/>
              <a:gd name="connsiteX45" fmla="*/ 2476500 w 2959100"/>
              <a:gd name="connsiteY45" fmla="*/ 203203 h 1949453"/>
              <a:gd name="connsiteX46" fmla="*/ 2495550 w 2959100"/>
              <a:gd name="connsiteY46" fmla="*/ 184153 h 1949453"/>
              <a:gd name="connsiteX47" fmla="*/ 2533650 w 2959100"/>
              <a:gd name="connsiteY47" fmla="*/ 158753 h 1949453"/>
              <a:gd name="connsiteX48" fmla="*/ 2552700 w 2959100"/>
              <a:gd name="connsiteY48" fmla="*/ 133353 h 1949453"/>
              <a:gd name="connsiteX49" fmla="*/ 2590800 w 2959100"/>
              <a:gd name="connsiteY49" fmla="*/ 120653 h 1949453"/>
              <a:gd name="connsiteX50" fmla="*/ 2616200 w 2959100"/>
              <a:gd name="connsiteY50" fmla="*/ 107953 h 1949453"/>
              <a:gd name="connsiteX51" fmla="*/ 2654300 w 2959100"/>
              <a:gd name="connsiteY51" fmla="*/ 82553 h 1949453"/>
              <a:gd name="connsiteX52" fmla="*/ 2768600 w 2959100"/>
              <a:gd name="connsiteY52" fmla="*/ 82553 h 1949453"/>
              <a:gd name="connsiteX53" fmla="*/ 2787650 w 2959100"/>
              <a:gd name="connsiteY53" fmla="*/ 76203 h 1949453"/>
              <a:gd name="connsiteX54" fmla="*/ 2813050 w 2959100"/>
              <a:gd name="connsiteY54" fmla="*/ 69853 h 1949453"/>
              <a:gd name="connsiteX55" fmla="*/ 2851150 w 2959100"/>
              <a:gd name="connsiteY55" fmla="*/ 44453 h 1949453"/>
              <a:gd name="connsiteX56" fmla="*/ 2870200 w 2959100"/>
              <a:gd name="connsiteY56" fmla="*/ 31753 h 1949453"/>
              <a:gd name="connsiteX57" fmla="*/ 2895600 w 2959100"/>
              <a:gd name="connsiteY57" fmla="*/ 19053 h 1949453"/>
              <a:gd name="connsiteX58" fmla="*/ 2914650 w 2959100"/>
              <a:gd name="connsiteY58" fmla="*/ 6353 h 1949453"/>
              <a:gd name="connsiteX59" fmla="*/ 2959100 w 2959100"/>
              <a:gd name="connsiteY5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22300 w 2959100"/>
              <a:gd name="connsiteY5" fmla="*/ 882653 h 1949453"/>
              <a:gd name="connsiteX6" fmla="*/ 654050 w 2959100"/>
              <a:gd name="connsiteY6" fmla="*/ 876303 h 1949453"/>
              <a:gd name="connsiteX7" fmla="*/ 685800 w 2959100"/>
              <a:gd name="connsiteY7" fmla="*/ 863603 h 1949453"/>
              <a:gd name="connsiteX8" fmla="*/ 736600 w 2959100"/>
              <a:gd name="connsiteY8" fmla="*/ 857253 h 1949453"/>
              <a:gd name="connsiteX9" fmla="*/ 768350 w 2959100"/>
              <a:gd name="connsiteY9" fmla="*/ 850903 h 1949453"/>
              <a:gd name="connsiteX10" fmla="*/ 920750 w 2959100"/>
              <a:gd name="connsiteY10" fmla="*/ 831853 h 1949453"/>
              <a:gd name="connsiteX11" fmla="*/ 984250 w 2959100"/>
              <a:gd name="connsiteY11" fmla="*/ 819153 h 1949453"/>
              <a:gd name="connsiteX12" fmla="*/ 990600 w 2959100"/>
              <a:gd name="connsiteY12" fmla="*/ 781053 h 1949453"/>
              <a:gd name="connsiteX13" fmla="*/ 996950 w 2959100"/>
              <a:gd name="connsiteY13" fmla="*/ 755653 h 1949453"/>
              <a:gd name="connsiteX14" fmla="*/ 1003300 w 2959100"/>
              <a:gd name="connsiteY14" fmla="*/ 660403 h 1949453"/>
              <a:gd name="connsiteX15" fmla="*/ 1009650 w 2959100"/>
              <a:gd name="connsiteY15" fmla="*/ 635003 h 1949453"/>
              <a:gd name="connsiteX16" fmla="*/ 1028700 w 2959100"/>
              <a:gd name="connsiteY16" fmla="*/ 609603 h 1949453"/>
              <a:gd name="connsiteX17" fmla="*/ 1035050 w 2959100"/>
              <a:gd name="connsiteY17" fmla="*/ 590553 h 1949453"/>
              <a:gd name="connsiteX18" fmla="*/ 1041400 w 2959100"/>
              <a:gd name="connsiteY18" fmla="*/ 546103 h 1949453"/>
              <a:gd name="connsiteX19" fmla="*/ 1054100 w 2959100"/>
              <a:gd name="connsiteY19" fmla="*/ 514353 h 1949453"/>
              <a:gd name="connsiteX20" fmla="*/ 1073150 w 2959100"/>
              <a:gd name="connsiteY20" fmla="*/ 476253 h 1949453"/>
              <a:gd name="connsiteX21" fmla="*/ 1092200 w 2959100"/>
              <a:gd name="connsiteY21" fmla="*/ 463553 h 1949453"/>
              <a:gd name="connsiteX22" fmla="*/ 1403350 w 2959100"/>
              <a:gd name="connsiteY22" fmla="*/ 533403 h 1949453"/>
              <a:gd name="connsiteX23" fmla="*/ 1409700 w 2959100"/>
              <a:gd name="connsiteY23" fmla="*/ 622303 h 1949453"/>
              <a:gd name="connsiteX24" fmla="*/ 1428750 w 2959100"/>
              <a:gd name="connsiteY24" fmla="*/ 615953 h 1949453"/>
              <a:gd name="connsiteX25" fmla="*/ 1784350 w 2959100"/>
              <a:gd name="connsiteY25" fmla="*/ 590553 h 1949453"/>
              <a:gd name="connsiteX26" fmla="*/ 1803400 w 2959100"/>
              <a:gd name="connsiteY26" fmla="*/ 584203 h 1949453"/>
              <a:gd name="connsiteX27" fmla="*/ 1841500 w 2959100"/>
              <a:gd name="connsiteY27" fmla="*/ 577853 h 1949453"/>
              <a:gd name="connsiteX28" fmla="*/ 1854200 w 2959100"/>
              <a:gd name="connsiteY28" fmla="*/ 546103 h 1949453"/>
              <a:gd name="connsiteX29" fmla="*/ 1873250 w 2959100"/>
              <a:gd name="connsiteY29" fmla="*/ 527053 h 1949453"/>
              <a:gd name="connsiteX30" fmla="*/ 1936750 w 2959100"/>
              <a:gd name="connsiteY30" fmla="*/ 501653 h 1949453"/>
              <a:gd name="connsiteX31" fmla="*/ 1974850 w 2959100"/>
              <a:gd name="connsiteY31" fmla="*/ 482603 h 1949453"/>
              <a:gd name="connsiteX32" fmla="*/ 2019300 w 2959100"/>
              <a:gd name="connsiteY32" fmla="*/ 469903 h 1949453"/>
              <a:gd name="connsiteX33" fmla="*/ 2171700 w 2959100"/>
              <a:gd name="connsiteY33" fmla="*/ 406403 h 1949453"/>
              <a:gd name="connsiteX34" fmla="*/ 2203450 w 2959100"/>
              <a:gd name="connsiteY34" fmla="*/ 387353 h 1949453"/>
              <a:gd name="connsiteX35" fmla="*/ 2241550 w 2959100"/>
              <a:gd name="connsiteY35" fmla="*/ 368303 h 1949453"/>
              <a:gd name="connsiteX36" fmla="*/ 2260600 w 2959100"/>
              <a:gd name="connsiteY36" fmla="*/ 349253 h 1949453"/>
              <a:gd name="connsiteX37" fmla="*/ 2279650 w 2959100"/>
              <a:gd name="connsiteY37" fmla="*/ 342903 h 1949453"/>
              <a:gd name="connsiteX38" fmla="*/ 2324100 w 2959100"/>
              <a:gd name="connsiteY38" fmla="*/ 311153 h 1949453"/>
              <a:gd name="connsiteX39" fmla="*/ 2355850 w 2959100"/>
              <a:gd name="connsiteY39" fmla="*/ 292103 h 1949453"/>
              <a:gd name="connsiteX40" fmla="*/ 2374900 w 2959100"/>
              <a:gd name="connsiteY40" fmla="*/ 273053 h 1949453"/>
              <a:gd name="connsiteX41" fmla="*/ 2406650 w 2959100"/>
              <a:gd name="connsiteY41" fmla="*/ 247653 h 1949453"/>
              <a:gd name="connsiteX42" fmla="*/ 2432050 w 2959100"/>
              <a:gd name="connsiteY42" fmla="*/ 234953 h 1949453"/>
              <a:gd name="connsiteX43" fmla="*/ 2457450 w 2959100"/>
              <a:gd name="connsiteY43" fmla="*/ 215903 h 1949453"/>
              <a:gd name="connsiteX44" fmla="*/ 2476500 w 2959100"/>
              <a:gd name="connsiteY44" fmla="*/ 203203 h 1949453"/>
              <a:gd name="connsiteX45" fmla="*/ 2495550 w 2959100"/>
              <a:gd name="connsiteY45" fmla="*/ 184153 h 1949453"/>
              <a:gd name="connsiteX46" fmla="*/ 2533650 w 2959100"/>
              <a:gd name="connsiteY46" fmla="*/ 158753 h 1949453"/>
              <a:gd name="connsiteX47" fmla="*/ 2552700 w 2959100"/>
              <a:gd name="connsiteY47" fmla="*/ 133353 h 1949453"/>
              <a:gd name="connsiteX48" fmla="*/ 2590800 w 2959100"/>
              <a:gd name="connsiteY48" fmla="*/ 120653 h 1949453"/>
              <a:gd name="connsiteX49" fmla="*/ 2616200 w 2959100"/>
              <a:gd name="connsiteY49" fmla="*/ 107953 h 1949453"/>
              <a:gd name="connsiteX50" fmla="*/ 2654300 w 2959100"/>
              <a:gd name="connsiteY50" fmla="*/ 82553 h 1949453"/>
              <a:gd name="connsiteX51" fmla="*/ 2768600 w 2959100"/>
              <a:gd name="connsiteY51" fmla="*/ 82553 h 1949453"/>
              <a:gd name="connsiteX52" fmla="*/ 2787650 w 2959100"/>
              <a:gd name="connsiteY52" fmla="*/ 76203 h 1949453"/>
              <a:gd name="connsiteX53" fmla="*/ 2813050 w 2959100"/>
              <a:gd name="connsiteY53" fmla="*/ 69853 h 1949453"/>
              <a:gd name="connsiteX54" fmla="*/ 2851150 w 2959100"/>
              <a:gd name="connsiteY54" fmla="*/ 44453 h 1949453"/>
              <a:gd name="connsiteX55" fmla="*/ 2870200 w 2959100"/>
              <a:gd name="connsiteY55" fmla="*/ 31753 h 1949453"/>
              <a:gd name="connsiteX56" fmla="*/ 2895600 w 2959100"/>
              <a:gd name="connsiteY56" fmla="*/ 19053 h 1949453"/>
              <a:gd name="connsiteX57" fmla="*/ 2914650 w 2959100"/>
              <a:gd name="connsiteY57" fmla="*/ 6353 h 1949453"/>
              <a:gd name="connsiteX58" fmla="*/ 2959100 w 2959100"/>
              <a:gd name="connsiteY5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685800 w 2959100"/>
              <a:gd name="connsiteY6" fmla="*/ 863603 h 1949453"/>
              <a:gd name="connsiteX7" fmla="*/ 736600 w 2959100"/>
              <a:gd name="connsiteY7" fmla="*/ 857253 h 1949453"/>
              <a:gd name="connsiteX8" fmla="*/ 768350 w 2959100"/>
              <a:gd name="connsiteY8" fmla="*/ 850903 h 1949453"/>
              <a:gd name="connsiteX9" fmla="*/ 920750 w 2959100"/>
              <a:gd name="connsiteY9" fmla="*/ 831853 h 1949453"/>
              <a:gd name="connsiteX10" fmla="*/ 984250 w 2959100"/>
              <a:gd name="connsiteY10" fmla="*/ 819153 h 1949453"/>
              <a:gd name="connsiteX11" fmla="*/ 990600 w 2959100"/>
              <a:gd name="connsiteY11" fmla="*/ 781053 h 1949453"/>
              <a:gd name="connsiteX12" fmla="*/ 996950 w 2959100"/>
              <a:gd name="connsiteY12" fmla="*/ 755653 h 1949453"/>
              <a:gd name="connsiteX13" fmla="*/ 1003300 w 2959100"/>
              <a:gd name="connsiteY13" fmla="*/ 660403 h 1949453"/>
              <a:gd name="connsiteX14" fmla="*/ 1009650 w 2959100"/>
              <a:gd name="connsiteY14" fmla="*/ 635003 h 1949453"/>
              <a:gd name="connsiteX15" fmla="*/ 1028700 w 2959100"/>
              <a:gd name="connsiteY15" fmla="*/ 609603 h 1949453"/>
              <a:gd name="connsiteX16" fmla="*/ 1035050 w 2959100"/>
              <a:gd name="connsiteY16" fmla="*/ 590553 h 1949453"/>
              <a:gd name="connsiteX17" fmla="*/ 1041400 w 2959100"/>
              <a:gd name="connsiteY17" fmla="*/ 546103 h 1949453"/>
              <a:gd name="connsiteX18" fmla="*/ 1054100 w 2959100"/>
              <a:gd name="connsiteY18" fmla="*/ 514353 h 1949453"/>
              <a:gd name="connsiteX19" fmla="*/ 1073150 w 2959100"/>
              <a:gd name="connsiteY19" fmla="*/ 476253 h 1949453"/>
              <a:gd name="connsiteX20" fmla="*/ 1092200 w 2959100"/>
              <a:gd name="connsiteY20" fmla="*/ 463553 h 1949453"/>
              <a:gd name="connsiteX21" fmla="*/ 1403350 w 2959100"/>
              <a:gd name="connsiteY21" fmla="*/ 533403 h 1949453"/>
              <a:gd name="connsiteX22" fmla="*/ 1409700 w 2959100"/>
              <a:gd name="connsiteY22" fmla="*/ 622303 h 1949453"/>
              <a:gd name="connsiteX23" fmla="*/ 1428750 w 2959100"/>
              <a:gd name="connsiteY23" fmla="*/ 615953 h 1949453"/>
              <a:gd name="connsiteX24" fmla="*/ 1784350 w 2959100"/>
              <a:gd name="connsiteY24" fmla="*/ 590553 h 1949453"/>
              <a:gd name="connsiteX25" fmla="*/ 1803400 w 2959100"/>
              <a:gd name="connsiteY25" fmla="*/ 584203 h 1949453"/>
              <a:gd name="connsiteX26" fmla="*/ 1841500 w 2959100"/>
              <a:gd name="connsiteY26" fmla="*/ 577853 h 1949453"/>
              <a:gd name="connsiteX27" fmla="*/ 1854200 w 2959100"/>
              <a:gd name="connsiteY27" fmla="*/ 546103 h 1949453"/>
              <a:gd name="connsiteX28" fmla="*/ 1873250 w 2959100"/>
              <a:gd name="connsiteY28" fmla="*/ 527053 h 1949453"/>
              <a:gd name="connsiteX29" fmla="*/ 1936750 w 2959100"/>
              <a:gd name="connsiteY29" fmla="*/ 501653 h 1949453"/>
              <a:gd name="connsiteX30" fmla="*/ 1974850 w 2959100"/>
              <a:gd name="connsiteY30" fmla="*/ 482603 h 1949453"/>
              <a:gd name="connsiteX31" fmla="*/ 2019300 w 2959100"/>
              <a:gd name="connsiteY31" fmla="*/ 469903 h 1949453"/>
              <a:gd name="connsiteX32" fmla="*/ 2171700 w 2959100"/>
              <a:gd name="connsiteY32" fmla="*/ 406403 h 1949453"/>
              <a:gd name="connsiteX33" fmla="*/ 2203450 w 2959100"/>
              <a:gd name="connsiteY33" fmla="*/ 387353 h 1949453"/>
              <a:gd name="connsiteX34" fmla="*/ 2241550 w 2959100"/>
              <a:gd name="connsiteY34" fmla="*/ 368303 h 1949453"/>
              <a:gd name="connsiteX35" fmla="*/ 2260600 w 2959100"/>
              <a:gd name="connsiteY35" fmla="*/ 349253 h 1949453"/>
              <a:gd name="connsiteX36" fmla="*/ 2279650 w 2959100"/>
              <a:gd name="connsiteY36" fmla="*/ 342903 h 1949453"/>
              <a:gd name="connsiteX37" fmla="*/ 2324100 w 2959100"/>
              <a:gd name="connsiteY37" fmla="*/ 311153 h 1949453"/>
              <a:gd name="connsiteX38" fmla="*/ 2355850 w 2959100"/>
              <a:gd name="connsiteY38" fmla="*/ 292103 h 1949453"/>
              <a:gd name="connsiteX39" fmla="*/ 2374900 w 2959100"/>
              <a:gd name="connsiteY39" fmla="*/ 273053 h 1949453"/>
              <a:gd name="connsiteX40" fmla="*/ 2406650 w 2959100"/>
              <a:gd name="connsiteY40" fmla="*/ 247653 h 1949453"/>
              <a:gd name="connsiteX41" fmla="*/ 2432050 w 2959100"/>
              <a:gd name="connsiteY41" fmla="*/ 234953 h 1949453"/>
              <a:gd name="connsiteX42" fmla="*/ 2457450 w 2959100"/>
              <a:gd name="connsiteY42" fmla="*/ 215903 h 1949453"/>
              <a:gd name="connsiteX43" fmla="*/ 2476500 w 2959100"/>
              <a:gd name="connsiteY43" fmla="*/ 203203 h 1949453"/>
              <a:gd name="connsiteX44" fmla="*/ 2495550 w 2959100"/>
              <a:gd name="connsiteY44" fmla="*/ 184153 h 1949453"/>
              <a:gd name="connsiteX45" fmla="*/ 2533650 w 2959100"/>
              <a:gd name="connsiteY45" fmla="*/ 158753 h 1949453"/>
              <a:gd name="connsiteX46" fmla="*/ 2552700 w 2959100"/>
              <a:gd name="connsiteY46" fmla="*/ 133353 h 1949453"/>
              <a:gd name="connsiteX47" fmla="*/ 2590800 w 2959100"/>
              <a:gd name="connsiteY47" fmla="*/ 120653 h 1949453"/>
              <a:gd name="connsiteX48" fmla="*/ 2616200 w 2959100"/>
              <a:gd name="connsiteY48" fmla="*/ 107953 h 1949453"/>
              <a:gd name="connsiteX49" fmla="*/ 2654300 w 2959100"/>
              <a:gd name="connsiteY49" fmla="*/ 82553 h 1949453"/>
              <a:gd name="connsiteX50" fmla="*/ 2768600 w 2959100"/>
              <a:gd name="connsiteY50" fmla="*/ 82553 h 1949453"/>
              <a:gd name="connsiteX51" fmla="*/ 2787650 w 2959100"/>
              <a:gd name="connsiteY51" fmla="*/ 76203 h 1949453"/>
              <a:gd name="connsiteX52" fmla="*/ 2813050 w 2959100"/>
              <a:gd name="connsiteY52" fmla="*/ 69853 h 1949453"/>
              <a:gd name="connsiteX53" fmla="*/ 2851150 w 2959100"/>
              <a:gd name="connsiteY53" fmla="*/ 44453 h 1949453"/>
              <a:gd name="connsiteX54" fmla="*/ 2870200 w 2959100"/>
              <a:gd name="connsiteY54" fmla="*/ 31753 h 1949453"/>
              <a:gd name="connsiteX55" fmla="*/ 2895600 w 2959100"/>
              <a:gd name="connsiteY55" fmla="*/ 19053 h 1949453"/>
              <a:gd name="connsiteX56" fmla="*/ 2914650 w 2959100"/>
              <a:gd name="connsiteY56" fmla="*/ 6353 h 1949453"/>
              <a:gd name="connsiteX57" fmla="*/ 2959100 w 2959100"/>
              <a:gd name="connsiteY5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736600 w 2959100"/>
              <a:gd name="connsiteY6" fmla="*/ 857253 h 1949453"/>
              <a:gd name="connsiteX7" fmla="*/ 768350 w 2959100"/>
              <a:gd name="connsiteY7" fmla="*/ 850903 h 1949453"/>
              <a:gd name="connsiteX8" fmla="*/ 920750 w 2959100"/>
              <a:gd name="connsiteY8" fmla="*/ 831853 h 1949453"/>
              <a:gd name="connsiteX9" fmla="*/ 984250 w 2959100"/>
              <a:gd name="connsiteY9" fmla="*/ 819153 h 1949453"/>
              <a:gd name="connsiteX10" fmla="*/ 990600 w 2959100"/>
              <a:gd name="connsiteY10" fmla="*/ 781053 h 1949453"/>
              <a:gd name="connsiteX11" fmla="*/ 996950 w 2959100"/>
              <a:gd name="connsiteY11" fmla="*/ 755653 h 1949453"/>
              <a:gd name="connsiteX12" fmla="*/ 1003300 w 2959100"/>
              <a:gd name="connsiteY12" fmla="*/ 660403 h 1949453"/>
              <a:gd name="connsiteX13" fmla="*/ 1009650 w 2959100"/>
              <a:gd name="connsiteY13" fmla="*/ 635003 h 1949453"/>
              <a:gd name="connsiteX14" fmla="*/ 1028700 w 2959100"/>
              <a:gd name="connsiteY14" fmla="*/ 609603 h 1949453"/>
              <a:gd name="connsiteX15" fmla="*/ 1035050 w 2959100"/>
              <a:gd name="connsiteY15" fmla="*/ 590553 h 1949453"/>
              <a:gd name="connsiteX16" fmla="*/ 1041400 w 2959100"/>
              <a:gd name="connsiteY16" fmla="*/ 546103 h 1949453"/>
              <a:gd name="connsiteX17" fmla="*/ 1054100 w 2959100"/>
              <a:gd name="connsiteY17" fmla="*/ 514353 h 1949453"/>
              <a:gd name="connsiteX18" fmla="*/ 1073150 w 2959100"/>
              <a:gd name="connsiteY18" fmla="*/ 476253 h 1949453"/>
              <a:gd name="connsiteX19" fmla="*/ 1092200 w 2959100"/>
              <a:gd name="connsiteY19" fmla="*/ 463553 h 1949453"/>
              <a:gd name="connsiteX20" fmla="*/ 1403350 w 2959100"/>
              <a:gd name="connsiteY20" fmla="*/ 533403 h 1949453"/>
              <a:gd name="connsiteX21" fmla="*/ 1409700 w 2959100"/>
              <a:gd name="connsiteY21" fmla="*/ 622303 h 1949453"/>
              <a:gd name="connsiteX22" fmla="*/ 1428750 w 2959100"/>
              <a:gd name="connsiteY22" fmla="*/ 615953 h 1949453"/>
              <a:gd name="connsiteX23" fmla="*/ 1784350 w 2959100"/>
              <a:gd name="connsiteY23" fmla="*/ 590553 h 1949453"/>
              <a:gd name="connsiteX24" fmla="*/ 1803400 w 2959100"/>
              <a:gd name="connsiteY24" fmla="*/ 584203 h 1949453"/>
              <a:gd name="connsiteX25" fmla="*/ 1841500 w 2959100"/>
              <a:gd name="connsiteY25" fmla="*/ 577853 h 1949453"/>
              <a:gd name="connsiteX26" fmla="*/ 1854200 w 2959100"/>
              <a:gd name="connsiteY26" fmla="*/ 546103 h 1949453"/>
              <a:gd name="connsiteX27" fmla="*/ 1873250 w 2959100"/>
              <a:gd name="connsiteY27" fmla="*/ 527053 h 1949453"/>
              <a:gd name="connsiteX28" fmla="*/ 1936750 w 2959100"/>
              <a:gd name="connsiteY28" fmla="*/ 501653 h 1949453"/>
              <a:gd name="connsiteX29" fmla="*/ 1974850 w 2959100"/>
              <a:gd name="connsiteY29" fmla="*/ 482603 h 1949453"/>
              <a:gd name="connsiteX30" fmla="*/ 2019300 w 2959100"/>
              <a:gd name="connsiteY30" fmla="*/ 469903 h 1949453"/>
              <a:gd name="connsiteX31" fmla="*/ 2171700 w 2959100"/>
              <a:gd name="connsiteY31" fmla="*/ 406403 h 1949453"/>
              <a:gd name="connsiteX32" fmla="*/ 2203450 w 2959100"/>
              <a:gd name="connsiteY32" fmla="*/ 387353 h 1949453"/>
              <a:gd name="connsiteX33" fmla="*/ 2241550 w 2959100"/>
              <a:gd name="connsiteY33" fmla="*/ 368303 h 1949453"/>
              <a:gd name="connsiteX34" fmla="*/ 2260600 w 2959100"/>
              <a:gd name="connsiteY34" fmla="*/ 349253 h 1949453"/>
              <a:gd name="connsiteX35" fmla="*/ 2279650 w 2959100"/>
              <a:gd name="connsiteY35" fmla="*/ 342903 h 1949453"/>
              <a:gd name="connsiteX36" fmla="*/ 2324100 w 2959100"/>
              <a:gd name="connsiteY36" fmla="*/ 311153 h 1949453"/>
              <a:gd name="connsiteX37" fmla="*/ 2355850 w 2959100"/>
              <a:gd name="connsiteY37" fmla="*/ 292103 h 1949453"/>
              <a:gd name="connsiteX38" fmla="*/ 2374900 w 2959100"/>
              <a:gd name="connsiteY38" fmla="*/ 273053 h 1949453"/>
              <a:gd name="connsiteX39" fmla="*/ 2406650 w 2959100"/>
              <a:gd name="connsiteY39" fmla="*/ 247653 h 1949453"/>
              <a:gd name="connsiteX40" fmla="*/ 2432050 w 2959100"/>
              <a:gd name="connsiteY40" fmla="*/ 234953 h 1949453"/>
              <a:gd name="connsiteX41" fmla="*/ 2457450 w 2959100"/>
              <a:gd name="connsiteY41" fmla="*/ 215903 h 1949453"/>
              <a:gd name="connsiteX42" fmla="*/ 2476500 w 2959100"/>
              <a:gd name="connsiteY42" fmla="*/ 203203 h 1949453"/>
              <a:gd name="connsiteX43" fmla="*/ 2495550 w 2959100"/>
              <a:gd name="connsiteY43" fmla="*/ 184153 h 1949453"/>
              <a:gd name="connsiteX44" fmla="*/ 2533650 w 2959100"/>
              <a:gd name="connsiteY44" fmla="*/ 158753 h 1949453"/>
              <a:gd name="connsiteX45" fmla="*/ 2552700 w 2959100"/>
              <a:gd name="connsiteY45" fmla="*/ 133353 h 1949453"/>
              <a:gd name="connsiteX46" fmla="*/ 2590800 w 2959100"/>
              <a:gd name="connsiteY46" fmla="*/ 120653 h 1949453"/>
              <a:gd name="connsiteX47" fmla="*/ 2616200 w 2959100"/>
              <a:gd name="connsiteY47" fmla="*/ 107953 h 1949453"/>
              <a:gd name="connsiteX48" fmla="*/ 2654300 w 2959100"/>
              <a:gd name="connsiteY48" fmla="*/ 82553 h 1949453"/>
              <a:gd name="connsiteX49" fmla="*/ 2768600 w 2959100"/>
              <a:gd name="connsiteY49" fmla="*/ 82553 h 1949453"/>
              <a:gd name="connsiteX50" fmla="*/ 2787650 w 2959100"/>
              <a:gd name="connsiteY50" fmla="*/ 76203 h 1949453"/>
              <a:gd name="connsiteX51" fmla="*/ 2813050 w 2959100"/>
              <a:gd name="connsiteY51" fmla="*/ 69853 h 1949453"/>
              <a:gd name="connsiteX52" fmla="*/ 2851150 w 2959100"/>
              <a:gd name="connsiteY52" fmla="*/ 44453 h 1949453"/>
              <a:gd name="connsiteX53" fmla="*/ 2870200 w 2959100"/>
              <a:gd name="connsiteY53" fmla="*/ 31753 h 1949453"/>
              <a:gd name="connsiteX54" fmla="*/ 2895600 w 2959100"/>
              <a:gd name="connsiteY54" fmla="*/ 19053 h 1949453"/>
              <a:gd name="connsiteX55" fmla="*/ 2914650 w 2959100"/>
              <a:gd name="connsiteY55" fmla="*/ 6353 h 1949453"/>
              <a:gd name="connsiteX56" fmla="*/ 2959100 w 2959100"/>
              <a:gd name="connsiteY5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57253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920750 w 2959100"/>
              <a:gd name="connsiteY6" fmla="*/ 831853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659609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936750 w 2959100"/>
              <a:gd name="connsiteY25" fmla="*/ 501653 h 1949453"/>
              <a:gd name="connsiteX26" fmla="*/ 1974850 w 2959100"/>
              <a:gd name="connsiteY26" fmla="*/ 482603 h 1949453"/>
              <a:gd name="connsiteX27" fmla="*/ 2019300 w 2959100"/>
              <a:gd name="connsiteY27" fmla="*/ 469903 h 1949453"/>
              <a:gd name="connsiteX28" fmla="*/ 2171700 w 2959100"/>
              <a:gd name="connsiteY28" fmla="*/ 406403 h 1949453"/>
              <a:gd name="connsiteX29" fmla="*/ 2203450 w 2959100"/>
              <a:gd name="connsiteY29" fmla="*/ 387353 h 1949453"/>
              <a:gd name="connsiteX30" fmla="*/ 2241550 w 2959100"/>
              <a:gd name="connsiteY30" fmla="*/ 368303 h 1949453"/>
              <a:gd name="connsiteX31" fmla="*/ 2260600 w 2959100"/>
              <a:gd name="connsiteY31" fmla="*/ 349253 h 1949453"/>
              <a:gd name="connsiteX32" fmla="*/ 2279650 w 2959100"/>
              <a:gd name="connsiteY32" fmla="*/ 342903 h 1949453"/>
              <a:gd name="connsiteX33" fmla="*/ 2324100 w 2959100"/>
              <a:gd name="connsiteY33" fmla="*/ 311153 h 1949453"/>
              <a:gd name="connsiteX34" fmla="*/ 2355850 w 2959100"/>
              <a:gd name="connsiteY34" fmla="*/ 292103 h 1949453"/>
              <a:gd name="connsiteX35" fmla="*/ 2374900 w 2959100"/>
              <a:gd name="connsiteY35" fmla="*/ 273053 h 1949453"/>
              <a:gd name="connsiteX36" fmla="*/ 2406650 w 2959100"/>
              <a:gd name="connsiteY36" fmla="*/ 247653 h 1949453"/>
              <a:gd name="connsiteX37" fmla="*/ 2432050 w 2959100"/>
              <a:gd name="connsiteY37" fmla="*/ 234953 h 1949453"/>
              <a:gd name="connsiteX38" fmla="*/ 2457450 w 2959100"/>
              <a:gd name="connsiteY38" fmla="*/ 215903 h 1949453"/>
              <a:gd name="connsiteX39" fmla="*/ 2476500 w 2959100"/>
              <a:gd name="connsiteY39" fmla="*/ 203203 h 1949453"/>
              <a:gd name="connsiteX40" fmla="*/ 2495550 w 2959100"/>
              <a:gd name="connsiteY40" fmla="*/ 184153 h 1949453"/>
              <a:gd name="connsiteX41" fmla="*/ 2533650 w 2959100"/>
              <a:gd name="connsiteY41" fmla="*/ 158753 h 1949453"/>
              <a:gd name="connsiteX42" fmla="*/ 2552700 w 2959100"/>
              <a:gd name="connsiteY42" fmla="*/ 133353 h 1949453"/>
              <a:gd name="connsiteX43" fmla="*/ 2590800 w 2959100"/>
              <a:gd name="connsiteY43" fmla="*/ 120653 h 1949453"/>
              <a:gd name="connsiteX44" fmla="*/ 2616200 w 2959100"/>
              <a:gd name="connsiteY44" fmla="*/ 107953 h 1949453"/>
              <a:gd name="connsiteX45" fmla="*/ 2654300 w 2959100"/>
              <a:gd name="connsiteY45" fmla="*/ 82553 h 1949453"/>
              <a:gd name="connsiteX46" fmla="*/ 2768600 w 2959100"/>
              <a:gd name="connsiteY46" fmla="*/ 82553 h 1949453"/>
              <a:gd name="connsiteX47" fmla="*/ 2787650 w 2959100"/>
              <a:gd name="connsiteY47" fmla="*/ 76203 h 1949453"/>
              <a:gd name="connsiteX48" fmla="*/ 2813050 w 2959100"/>
              <a:gd name="connsiteY48" fmla="*/ 69853 h 1949453"/>
              <a:gd name="connsiteX49" fmla="*/ 2851150 w 2959100"/>
              <a:gd name="connsiteY49" fmla="*/ 44453 h 1949453"/>
              <a:gd name="connsiteX50" fmla="*/ 2870200 w 2959100"/>
              <a:gd name="connsiteY50" fmla="*/ 31753 h 1949453"/>
              <a:gd name="connsiteX51" fmla="*/ 2895600 w 2959100"/>
              <a:gd name="connsiteY51" fmla="*/ 19053 h 1949453"/>
              <a:gd name="connsiteX52" fmla="*/ 2914650 w 2959100"/>
              <a:gd name="connsiteY52" fmla="*/ 6353 h 1949453"/>
              <a:gd name="connsiteX53" fmla="*/ 2959100 w 2959100"/>
              <a:gd name="connsiteY5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36750 w 2959100"/>
              <a:gd name="connsiteY24" fmla="*/ 501653 h 1949453"/>
              <a:gd name="connsiteX25" fmla="*/ 1974850 w 2959100"/>
              <a:gd name="connsiteY25" fmla="*/ 482603 h 1949453"/>
              <a:gd name="connsiteX26" fmla="*/ 2019300 w 2959100"/>
              <a:gd name="connsiteY26" fmla="*/ 469903 h 1949453"/>
              <a:gd name="connsiteX27" fmla="*/ 2171700 w 2959100"/>
              <a:gd name="connsiteY27" fmla="*/ 406403 h 1949453"/>
              <a:gd name="connsiteX28" fmla="*/ 2203450 w 2959100"/>
              <a:gd name="connsiteY28" fmla="*/ 387353 h 1949453"/>
              <a:gd name="connsiteX29" fmla="*/ 2241550 w 2959100"/>
              <a:gd name="connsiteY29" fmla="*/ 368303 h 1949453"/>
              <a:gd name="connsiteX30" fmla="*/ 2260600 w 2959100"/>
              <a:gd name="connsiteY30" fmla="*/ 349253 h 1949453"/>
              <a:gd name="connsiteX31" fmla="*/ 2279650 w 2959100"/>
              <a:gd name="connsiteY31" fmla="*/ 342903 h 1949453"/>
              <a:gd name="connsiteX32" fmla="*/ 2324100 w 2959100"/>
              <a:gd name="connsiteY32" fmla="*/ 311153 h 1949453"/>
              <a:gd name="connsiteX33" fmla="*/ 2355850 w 2959100"/>
              <a:gd name="connsiteY33" fmla="*/ 292103 h 1949453"/>
              <a:gd name="connsiteX34" fmla="*/ 2374900 w 2959100"/>
              <a:gd name="connsiteY34" fmla="*/ 273053 h 1949453"/>
              <a:gd name="connsiteX35" fmla="*/ 2406650 w 2959100"/>
              <a:gd name="connsiteY35" fmla="*/ 247653 h 1949453"/>
              <a:gd name="connsiteX36" fmla="*/ 2432050 w 2959100"/>
              <a:gd name="connsiteY36" fmla="*/ 234953 h 1949453"/>
              <a:gd name="connsiteX37" fmla="*/ 2457450 w 2959100"/>
              <a:gd name="connsiteY37" fmla="*/ 215903 h 1949453"/>
              <a:gd name="connsiteX38" fmla="*/ 2476500 w 2959100"/>
              <a:gd name="connsiteY38" fmla="*/ 203203 h 1949453"/>
              <a:gd name="connsiteX39" fmla="*/ 2495550 w 2959100"/>
              <a:gd name="connsiteY39" fmla="*/ 184153 h 1949453"/>
              <a:gd name="connsiteX40" fmla="*/ 2533650 w 2959100"/>
              <a:gd name="connsiteY40" fmla="*/ 158753 h 1949453"/>
              <a:gd name="connsiteX41" fmla="*/ 2552700 w 2959100"/>
              <a:gd name="connsiteY41" fmla="*/ 133353 h 1949453"/>
              <a:gd name="connsiteX42" fmla="*/ 2590800 w 2959100"/>
              <a:gd name="connsiteY42" fmla="*/ 120653 h 1949453"/>
              <a:gd name="connsiteX43" fmla="*/ 2616200 w 2959100"/>
              <a:gd name="connsiteY43" fmla="*/ 107953 h 1949453"/>
              <a:gd name="connsiteX44" fmla="*/ 2654300 w 2959100"/>
              <a:gd name="connsiteY44" fmla="*/ 82553 h 1949453"/>
              <a:gd name="connsiteX45" fmla="*/ 2768600 w 2959100"/>
              <a:gd name="connsiteY45" fmla="*/ 82553 h 1949453"/>
              <a:gd name="connsiteX46" fmla="*/ 2787650 w 2959100"/>
              <a:gd name="connsiteY46" fmla="*/ 76203 h 1949453"/>
              <a:gd name="connsiteX47" fmla="*/ 2813050 w 2959100"/>
              <a:gd name="connsiteY47" fmla="*/ 69853 h 1949453"/>
              <a:gd name="connsiteX48" fmla="*/ 2851150 w 2959100"/>
              <a:gd name="connsiteY48" fmla="*/ 44453 h 1949453"/>
              <a:gd name="connsiteX49" fmla="*/ 2870200 w 2959100"/>
              <a:gd name="connsiteY49" fmla="*/ 31753 h 1949453"/>
              <a:gd name="connsiteX50" fmla="*/ 2895600 w 2959100"/>
              <a:gd name="connsiteY50" fmla="*/ 19053 h 1949453"/>
              <a:gd name="connsiteX51" fmla="*/ 2914650 w 2959100"/>
              <a:gd name="connsiteY51" fmla="*/ 6353 h 1949453"/>
              <a:gd name="connsiteX52" fmla="*/ 2959100 w 2959100"/>
              <a:gd name="connsiteY5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74850 w 2959100"/>
              <a:gd name="connsiteY24" fmla="*/ 482603 h 1949453"/>
              <a:gd name="connsiteX25" fmla="*/ 2019300 w 2959100"/>
              <a:gd name="connsiteY25" fmla="*/ 469903 h 1949453"/>
              <a:gd name="connsiteX26" fmla="*/ 2171700 w 2959100"/>
              <a:gd name="connsiteY26" fmla="*/ 406403 h 1949453"/>
              <a:gd name="connsiteX27" fmla="*/ 2203450 w 2959100"/>
              <a:gd name="connsiteY27" fmla="*/ 387353 h 1949453"/>
              <a:gd name="connsiteX28" fmla="*/ 2241550 w 2959100"/>
              <a:gd name="connsiteY28" fmla="*/ 368303 h 1949453"/>
              <a:gd name="connsiteX29" fmla="*/ 2260600 w 2959100"/>
              <a:gd name="connsiteY29" fmla="*/ 349253 h 1949453"/>
              <a:gd name="connsiteX30" fmla="*/ 2279650 w 2959100"/>
              <a:gd name="connsiteY30" fmla="*/ 342903 h 1949453"/>
              <a:gd name="connsiteX31" fmla="*/ 2324100 w 2959100"/>
              <a:gd name="connsiteY31" fmla="*/ 311153 h 1949453"/>
              <a:gd name="connsiteX32" fmla="*/ 2355850 w 2959100"/>
              <a:gd name="connsiteY32" fmla="*/ 292103 h 1949453"/>
              <a:gd name="connsiteX33" fmla="*/ 2374900 w 2959100"/>
              <a:gd name="connsiteY33" fmla="*/ 273053 h 1949453"/>
              <a:gd name="connsiteX34" fmla="*/ 2406650 w 2959100"/>
              <a:gd name="connsiteY34" fmla="*/ 247653 h 1949453"/>
              <a:gd name="connsiteX35" fmla="*/ 2432050 w 2959100"/>
              <a:gd name="connsiteY35" fmla="*/ 234953 h 1949453"/>
              <a:gd name="connsiteX36" fmla="*/ 2457450 w 2959100"/>
              <a:gd name="connsiteY36" fmla="*/ 215903 h 1949453"/>
              <a:gd name="connsiteX37" fmla="*/ 2476500 w 2959100"/>
              <a:gd name="connsiteY37" fmla="*/ 203203 h 1949453"/>
              <a:gd name="connsiteX38" fmla="*/ 2495550 w 2959100"/>
              <a:gd name="connsiteY38" fmla="*/ 184153 h 1949453"/>
              <a:gd name="connsiteX39" fmla="*/ 2533650 w 2959100"/>
              <a:gd name="connsiteY39" fmla="*/ 158753 h 1949453"/>
              <a:gd name="connsiteX40" fmla="*/ 2552700 w 2959100"/>
              <a:gd name="connsiteY40" fmla="*/ 133353 h 1949453"/>
              <a:gd name="connsiteX41" fmla="*/ 2590800 w 2959100"/>
              <a:gd name="connsiteY41" fmla="*/ 120653 h 1949453"/>
              <a:gd name="connsiteX42" fmla="*/ 2616200 w 2959100"/>
              <a:gd name="connsiteY42" fmla="*/ 107953 h 1949453"/>
              <a:gd name="connsiteX43" fmla="*/ 2654300 w 2959100"/>
              <a:gd name="connsiteY43" fmla="*/ 82553 h 1949453"/>
              <a:gd name="connsiteX44" fmla="*/ 2768600 w 2959100"/>
              <a:gd name="connsiteY44" fmla="*/ 82553 h 1949453"/>
              <a:gd name="connsiteX45" fmla="*/ 2787650 w 2959100"/>
              <a:gd name="connsiteY45" fmla="*/ 76203 h 1949453"/>
              <a:gd name="connsiteX46" fmla="*/ 2813050 w 2959100"/>
              <a:gd name="connsiteY46" fmla="*/ 69853 h 1949453"/>
              <a:gd name="connsiteX47" fmla="*/ 2851150 w 2959100"/>
              <a:gd name="connsiteY47" fmla="*/ 44453 h 1949453"/>
              <a:gd name="connsiteX48" fmla="*/ 2870200 w 2959100"/>
              <a:gd name="connsiteY48" fmla="*/ 31753 h 1949453"/>
              <a:gd name="connsiteX49" fmla="*/ 2895600 w 2959100"/>
              <a:gd name="connsiteY49" fmla="*/ 19053 h 1949453"/>
              <a:gd name="connsiteX50" fmla="*/ 2914650 w 2959100"/>
              <a:gd name="connsiteY50" fmla="*/ 6353 h 1949453"/>
              <a:gd name="connsiteX51" fmla="*/ 2959100 w 2959100"/>
              <a:gd name="connsiteY5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2019300 w 2959100"/>
              <a:gd name="connsiteY24" fmla="*/ 4699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41550 w 2959100"/>
              <a:gd name="connsiteY26" fmla="*/ 368303 h 1949453"/>
              <a:gd name="connsiteX27" fmla="*/ 2260600 w 2959100"/>
              <a:gd name="connsiteY27" fmla="*/ 349253 h 1949453"/>
              <a:gd name="connsiteX28" fmla="*/ 2279650 w 2959100"/>
              <a:gd name="connsiteY28" fmla="*/ 342903 h 1949453"/>
              <a:gd name="connsiteX29" fmla="*/ 2324100 w 2959100"/>
              <a:gd name="connsiteY29" fmla="*/ 311153 h 1949453"/>
              <a:gd name="connsiteX30" fmla="*/ 2355850 w 2959100"/>
              <a:gd name="connsiteY30" fmla="*/ 292103 h 1949453"/>
              <a:gd name="connsiteX31" fmla="*/ 2374900 w 2959100"/>
              <a:gd name="connsiteY31" fmla="*/ 273053 h 1949453"/>
              <a:gd name="connsiteX32" fmla="*/ 2406650 w 2959100"/>
              <a:gd name="connsiteY32" fmla="*/ 247653 h 1949453"/>
              <a:gd name="connsiteX33" fmla="*/ 2432050 w 2959100"/>
              <a:gd name="connsiteY33" fmla="*/ 234953 h 1949453"/>
              <a:gd name="connsiteX34" fmla="*/ 2457450 w 2959100"/>
              <a:gd name="connsiteY34" fmla="*/ 215903 h 1949453"/>
              <a:gd name="connsiteX35" fmla="*/ 2476500 w 2959100"/>
              <a:gd name="connsiteY35" fmla="*/ 203203 h 1949453"/>
              <a:gd name="connsiteX36" fmla="*/ 2495550 w 2959100"/>
              <a:gd name="connsiteY36" fmla="*/ 184153 h 1949453"/>
              <a:gd name="connsiteX37" fmla="*/ 2533650 w 2959100"/>
              <a:gd name="connsiteY37" fmla="*/ 158753 h 1949453"/>
              <a:gd name="connsiteX38" fmla="*/ 2552700 w 2959100"/>
              <a:gd name="connsiteY38" fmla="*/ 133353 h 1949453"/>
              <a:gd name="connsiteX39" fmla="*/ 2590800 w 2959100"/>
              <a:gd name="connsiteY39" fmla="*/ 120653 h 1949453"/>
              <a:gd name="connsiteX40" fmla="*/ 2616200 w 2959100"/>
              <a:gd name="connsiteY40" fmla="*/ 107953 h 1949453"/>
              <a:gd name="connsiteX41" fmla="*/ 2654300 w 2959100"/>
              <a:gd name="connsiteY41" fmla="*/ 82553 h 1949453"/>
              <a:gd name="connsiteX42" fmla="*/ 2768600 w 2959100"/>
              <a:gd name="connsiteY42" fmla="*/ 82553 h 1949453"/>
              <a:gd name="connsiteX43" fmla="*/ 2787650 w 2959100"/>
              <a:gd name="connsiteY43" fmla="*/ 76203 h 1949453"/>
              <a:gd name="connsiteX44" fmla="*/ 2813050 w 2959100"/>
              <a:gd name="connsiteY44" fmla="*/ 69853 h 1949453"/>
              <a:gd name="connsiteX45" fmla="*/ 2851150 w 2959100"/>
              <a:gd name="connsiteY45" fmla="*/ 44453 h 1949453"/>
              <a:gd name="connsiteX46" fmla="*/ 2870200 w 2959100"/>
              <a:gd name="connsiteY46" fmla="*/ 31753 h 1949453"/>
              <a:gd name="connsiteX47" fmla="*/ 2895600 w 2959100"/>
              <a:gd name="connsiteY47" fmla="*/ 19053 h 1949453"/>
              <a:gd name="connsiteX48" fmla="*/ 2914650 w 2959100"/>
              <a:gd name="connsiteY48" fmla="*/ 6353 h 1949453"/>
              <a:gd name="connsiteX49" fmla="*/ 2959100 w 2959100"/>
              <a:gd name="connsiteY4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60600 w 2959100"/>
              <a:gd name="connsiteY26" fmla="*/ 349253 h 1949453"/>
              <a:gd name="connsiteX27" fmla="*/ 2279650 w 2959100"/>
              <a:gd name="connsiteY27" fmla="*/ 342903 h 1949453"/>
              <a:gd name="connsiteX28" fmla="*/ 2324100 w 2959100"/>
              <a:gd name="connsiteY28" fmla="*/ 311153 h 1949453"/>
              <a:gd name="connsiteX29" fmla="*/ 2355850 w 2959100"/>
              <a:gd name="connsiteY29" fmla="*/ 292103 h 1949453"/>
              <a:gd name="connsiteX30" fmla="*/ 2374900 w 2959100"/>
              <a:gd name="connsiteY30" fmla="*/ 273053 h 1949453"/>
              <a:gd name="connsiteX31" fmla="*/ 2406650 w 2959100"/>
              <a:gd name="connsiteY31" fmla="*/ 247653 h 1949453"/>
              <a:gd name="connsiteX32" fmla="*/ 2432050 w 2959100"/>
              <a:gd name="connsiteY32" fmla="*/ 234953 h 1949453"/>
              <a:gd name="connsiteX33" fmla="*/ 2457450 w 2959100"/>
              <a:gd name="connsiteY33" fmla="*/ 215903 h 1949453"/>
              <a:gd name="connsiteX34" fmla="*/ 2476500 w 2959100"/>
              <a:gd name="connsiteY34" fmla="*/ 203203 h 1949453"/>
              <a:gd name="connsiteX35" fmla="*/ 2495550 w 2959100"/>
              <a:gd name="connsiteY35" fmla="*/ 184153 h 1949453"/>
              <a:gd name="connsiteX36" fmla="*/ 2533650 w 2959100"/>
              <a:gd name="connsiteY36" fmla="*/ 158753 h 1949453"/>
              <a:gd name="connsiteX37" fmla="*/ 2552700 w 2959100"/>
              <a:gd name="connsiteY37" fmla="*/ 133353 h 1949453"/>
              <a:gd name="connsiteX38" fmla="*/ 2590800 w 2959100"/>
              <a:gd name="connsiteY38" fmla="*/ 120653 h 1949453"/>
              <a:gd name="connsiteX39" fmla="*/ 2616200 w 2959100"/>
              <a:gd name="connsiteY39" fmla="*/ 107953 h 1949453"/>
              <a:gd name="connsiteX40" fmla="*/ 2654300 w 2959100"/>
              <a:gd name="connsiteY40" fmla="*/ 82553 h 1949453"/>
              <a:gd name="connsiteX41" fmla="*/ 2768600 w 2959100"/>
              <a:gd name="connsiteY41" fmla="*/ 82553 h 1949453"/>
              <a:gd name="connsiteX42" fmla="*/ 2787650 w 2959100"/>
              <a:gd name="connsiteY42" fmla="*/ 76203 h 1949453"/>
              <a:gd name="connsiteX43" fmla="*/ 2813050 w 2959100"/>
              <a:gd name="connsiteY43" fmla="*/ 69853 h 1949453"/>
              <a:gd name="connsiteX44" fmla="*/ 2851150 w 2959100"/>
              <a:gd name="connsiteY44" fmla="*/ 44453 h 1949453"/>
              <a:gd name="connsiteX45" fmla="*/ 2870200 w 2959100"/>
              <a:gd name="connsiteY45" fmla="*/ 31753 h 1949453"/>
              <a:gd name="connsiteX46" fmla="*/ 2895600 w 2959100"/>
              <a:gd name="connsiteY46" fmla="*/ 19053 h 1949453"/>
              <a:gd name="connsiteX47" fmla="*/ 2914650 w 2959100"/>
              <a:gd name="connsiteY47" fmla="*/ 6353 h 1949453"/>
              <a:gd name="connsiteX48" fmla="*/ 2959100 w 2959100"/>
              <a:gd name="connsiteY4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79650 w 2959100"/>
              <a:gd name="connsiteY26" fmla="*/ 342903 h 1949453"/>
              <a:gd name="connsiteX27" fmla="*/ 2324100 w 2959100"/>
              <a:gd name="connsiteY27" fmla="*/ 311153 h 1949453"/>
              <a:gd name="connsiteX28" fmla="*/ 2355850 w 2959100"/>
              <a:gd name="connsiteY28" fmla="*/ 292103 h 1949453"/>
              <a:gd name="connsiteX29" fmla="*/ 2374900 w 2959100"/>
              <a:gd name="connsiteY29" fmla="*/ 273053 h 1949453"/>
              <a:gd name="connsiteX30" fmla="*/ 2406650 w 2959100"/>
              <a:gd name="connsiteY30" fmla="*/ 247653 h 1949453"/>
              <a:gd name="connsiteX31" fmla="*/ 2432050 w 2959100"/>
              <a:gd name="connsiteY31" fmla="*/ 234953 h 1949453"/>
              <a:gd name="connsiteX32" fmla="*/ 2457450 w 2959100"/>
              <a:gd name="connsiteY32" fmla="*/ 215903 h 1949453"/>
              <a:gd name="connsiteX33" fmla="*/ 2476500 w 2959100"/>
              <a:gd name="connsiteY33" fmla="*/ 203203 h 1949453"/>
              <a:gd name="connsiteX34" fmla="*/ 2495550 w 2959100"/>
              <a:gd name="connsiteY34" fmla="*/ 184153 h 1949453"/>
              <a:gd name="connsiteX35" fmla="*/ 2533650 w 2959100"/>
              <a:gd name="connsiteY35" fmla="*/ 158753 h 1949453"/>
              <a:gd name="connsiteX36" fmla="*/ 2552700 w 2959100"/>
              <a:gd name="connsiteY36" fmla="*/ 133353 h 1949453"/>
              <a:gd name="connsiteX37" fmla="*/ 2590800 w 2959100"/>
              <a:gd name="connsiteY37" fmla="*/ 120653 h 1949453"/>
              <a:gd name="connsiteX38" fmla="*/ 2616200 w 2959100"/>
              <a:gd name="connsiteY38" fmla="*/ 107953 h 1949453"/>
              <a:gd name="connsiteX39" fmla="*/ 2654300 w 2959100"/>
              <a:gd name="connsiteY39" fmla="*/ 82553 h 1949453"/>
              <a:gd name="connsiteX40" fmla="*/ 2768600 w 2959100"/>
              <a:gd name="connsiteY40" fmla="*/ 82553 h 1949453"/>
              <a:gd name="connsiteX41" fmla="*/ 2787650 w 2959100"/>
              <a:gd name="connsiteY41" fmla="*/ 76203 h 1949453"/>
              <a:gd name="connsiteX42" fmla="*/ 2813050 w 2959100"/>
              <a:gd name="connsiteY42" fmla="*/ 69853 h 1949453"/>
              <a:gd name="connsiteX43" fmla="*/ 2851150 w 2959100"/>
              <a:gd name="connsiteY43" fmla="*/ 44453 h 1949453"/>
              <a:gd name="connsiteX44" fmla="*/ 2870200 w 2959100"/>
              <a:gd name="connsiteY44" fmla="*/ 31753 h 1949453"/>
              <a:gd name="connsiteX45" fmla="*/ 2895600 w 2959100"/>
              <a:gd name="connsiteY45" fmla="*/ 19053 h 1949453"/>
              <a:gd name="connsiteX46" fmla="*/ 2914650 w 2959100"/>
              <a:gd name="connsiteY46" fmla="*/ 6353 h 1949453"/>
              <a:gd name="connsiteX47" fmla="*/ 2959100 w 2959100"/>
              <a:gd name="connsiteY4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55850 w 2959100"/>
              <a:gd name="connsiteY26" fmla="*/ 292103 h 1949453"/>
              <a:gd name="connsiteX27" fmla="*/ 2374900 w 2959100"/>
              <a:gd name="connsiteY27" fmla="*/ 273053 h 1949453"/>
              <a:gd name="connsiteX28" fmla="*/ 2406650 w 2959100"/>
              <a:gd name="connsiteY28" fmla="*/ 247653 h 1949453"/>
              <a:gd name="connsiteX29" fmla="*/ 2432050 w 2959100"/>
              <a:gd name="connsiteY29" fmla="*/ 234953 h 1949453"/>
              <a:gd name="connsiteX30" fmla="*/ 2457450 w 2959100"/>
              <a:gd name="connsiteY30" fmla="*/ 215903 h 1949453"/>
              <a:gd name="connsiteX31" fmla="*/ 2476500 w 2959100"/>
              <a:gd name="connsiteY31" fmla="*/ 203203 h 1949453"/>
              <a:gd name="connsiteX32" fmla="*/ 2495550 w 2959100"/>
              <a:gd name="connsiteY32" fmla="*/ 184153 h 1949453"/>
              <a:gd name="connsiteX33" fmla="*/ 2533650 w 2959100"/>
              <a:gd name="connsiteY33" fmla="*/ 158753 h 1949453"/>
              <a:gd name="connsiteX34" fmla="*/ 2552700 w 2959100"/>
              <a:gd name="connsiteY34" fmla="*/ 133353 h 1949453"/>
              <a:gd name="connsiteX35" fmla="*/ 2590800 w 2959100"/>
              <a:gd name="connsiteY35" fmla="*/ 120653 h 1949453"/>
              <a:gd name="connsiteX36" fmla="*/ 2616200 w 2959100"/>
              <a:gd name="connsiteY36" fmla="*/ 107953 h 1949453"/>
              <a:gd name="connsiteX37" fmla="*/ 2654300 w 2959100"/>
              <a:gd name="connsiteY37" fmla="*/ 82553 h 1949453"/>
              <a:gd name="connsiteX38" fmla="*/ 2768600 w 2959100"/>
              <a:gd name="connsiteY38" fmla="*/ 82553 h 1949453"/>
              <a:gd name="connsiteX39" fmla="*/ 2787650 w 2959100"/>
              <a:gd name="connsiteY39" fmla="*/ 76203 h 1949453"/>
              <a:gd name="connsiteX40" fmla="*/ 2813050 w 2959100"/>
              <a:gd name="connsiteY40" fmla="*/ 69853 h 1949453"/>
              <a:gd name="connsiteX41" fmla="*/ 2851150 w 2959100"/>
              <a:gd name="connsiteY41" fmla="*/ 44453 h 1949453"/>
              <a:gd name="connsiteX42" fmla="*/ 2870200 w 2959100"/>
              <a:gd name="connsiteY42" fmla="*/ 31753 h 1949453"/>
              <a:gd name="connsiteX43" fmla="*/ 2895600 w 2959100"/>
              <a:gd name="connsiteY43" fmla="*/ 19053 h 1949453"/>
              <a:gd name="connsiteX44" fmla="*/ 2914650 w 2959100"/>
              <a:gd name="connsiteY44" fmla="*/ 6353 h 1949453"/>
              <a:gd name="connsiteX45" fmla="*/ 2959100 w 2959100"/>
              <a:gd name="connsiteY4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74900 w 2959100"/>
              <a:gd name="connsiteY26" fmla="*/ 273053 h 1949453"/>
              <a:gd name="connsiteX27" fmla="*/ 2406650 w 2959100"/>
              <a:gd name="connsiteY27" fmla="*/ 247653 h 1949453"/>
              <a:gd name="connsiteX28" fmla="*/ 2432050 w 2959100"/>
              <a:gd name="connsiteY28" fmla="*/ 234953 h 1949453"/>
              <a:gd name="connsiteX29" fmla="*/ 2457450 w 2959100"/>
              <a:gd name="connsiteY29" fmla="*/ 215903 h 1949453"/>
              <a:gd name="connsiteX30" fmla="*/ 2476500 w 2959100"/>
              <a:gd name="connsiteY30" fmla="*/ 203203 h 1949453"/>
              <a:gd name="connsiteX31" fmla="*/ 2495550 w 2959100"/>
              <a:gd name="connsiteY31" fmla="*/ 184153 h 1949453"/>
              <a:gd name="connsiteX32" fmla="*/ 2533650 w 2959100"/>
              <a:gd name="connsiteY32" fmla="*/ 158753 h 1949453"/>
              <a:gd name="connsiteX33" fmla="*/ 2552700 w 2959100"/>
              <a:gd name="connsiteY33" fmla="*/ 133353 h 1949453"/>
              <a:gd name="connsiteX34" fmla="*/ 2590800 w 2959100"/>
              <a:gd name="connsiteY34" fmla="*/ 120653 h 1949453"/>
              <a:gd name="connsiteX35" fmla="*/ 2616200 w 2959100"/>
              <a:gd name="connsiteY35" fmla="*/ 107953 h 1949453"/>
              <a:gd name="connsiteX36" fmla="*/ 2654300 w 2959100"/>
              <a:gd name="connsiteY36" fmla="*/ 82553 h 1949453"/>
              <a:gd name="connsiteX37" fmla="*/ 2768600 w 2959100"/>
              <a:gd name="connsiteY37" fmla="*/ 82553 h 1949453"/>
              <a:gd name="connsiteX38" fmla="*/ 2787650 w 2959100"/>
              <a:gd name="connsiteY38" fmla="*/ 76203 h 1949453"/>
              <a:gd name="connsiteX39" fmla="*/ 2813050 w 2959100"/>
              <a:gd name="connsiteY39" fmla="*/ 69853 h 1949453"/>
              <a:gd name="connsiteX40" fmla="*/ 2851150 w 2959100"/>
              <a:gd name="connsiteY40" fmla="*/ 44453 h 1949453"/>
              <a:gd name="connsiteX41" fmla="*/ 2870200 w 2959100"/>
              <a:gd name="connsiteY41" fmla="*/ 31753 h 1949453"/>
              <a:gd name="connsiteX42" fmla="*/ 2895600 w 2959100"/>
              <a:gd name="connsiteY42" fmla="*/ 19053 h 1949453"/>
              <a:gd name="connsiteX43" fmla="*/ 2914650 w 2959100"/>
              <a:gd name="connsiteY43" fmla="*/ 6353 h 1949453"/>
              <a:gd name="connsiteX44" fmla="*/ 2959100 w 2959100"/>
              <a:gd name="connsiteY4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06650 w 2959100"/>
              <a:gd name="connsiteY26" fmla="*/ 247653 h 1949453"/>
              <a:gd name="connsiteX27" fmla="*/ 2432050 w 2959100"/>
              <a:gd name="connsiteY27" fmla="*/ 234953 h 1949453"/>
              <a:gd name="connsiteX28" fmla="*/ 2457450 w 2959100"/>
              <a:gd name="connsiteY28" fmla="*/ 215903 h 1949453"/>
              <a:gd name="connsiteX29" fmla="*/ 2476500 w 2959100"/>
              <a:gd name="connsiteY29" fmla="*/ 203203 h 1949453"/>
              <a:gd name="connsiteX30" fmla="*/ 2495550 w 2959100"/>
              <a:gd name="connsiteY30" fmla="*/ 184153 h 1949453"/>
              <a:gd name="connsiteX31" fmla="*/ 2533650 w 2959100"/>
              <a:gd name="connsiteY31" fmla="*/ 158753 h 1949453"/>
              <a:gd name="connsiteX32" fmla="*/ 2552700 w 2959100"/>
              <a:gd name="connsiteY32" fmla="*/ 133353 h 1949453"/>
              <a:gd name="connsiteX33" fmla="*/ 2590800 w 2959100"/>
              <a:gd name="connsiteY33" fmla="*/ 120653 h 1949453"/>
              <a:gd name="connsiteX34" fmla="*/ 2616200 w 2959100"/>
              <a:gd name="connsiteY34" fmla="*/ 107953 h 1949453"/>
              <a:gd name="connsiteX35" fmla="*/ 2654300 w 2959100"/>
              <a:gd name="connsiteY35" fmla="*/ 82553 h 1949453"/>
              <a:gd name="connsiteX36" fmla="*/ 2768600 w 2959100"/>
              <a:gd name="connsiteY36" fmla="*/ 82553 h 1949453"/>
              <a:gd name="connsiteX37" fmla="*/ 2787650 w 2959100"/>
              <a:gd name="connsiteY37" fmla="*/ 76203 h 1949453"/>
              <a:gd name="connsiteX38" fmla="*/ 2813050 w 2959100"/>
              <a:gd name="connsiteY38" fmla="*/ 69853 h 1949453"/>
              <a:gd name="connsiteX39" fmla="*/ 2851150 w 2959100"/>
              <a:gd name="connsiteY39" fmla="*/ 44453 h 1949453"/>
              <a:gd name="connsiteX40" fmla="*/ 2870200 w 2959100"/>
              <a:gd name="connsiteY40" fmla="*/ 31753 h 1949453"/>
              <a:gd name="connsiteX41" fmla="*/ 2895600 w 2959100"/>
              <a:gd name="connsiteY41" fmla="*/ 19053 h 1949453"/>
              <a:gd name="connsiteX42" fmla="*/ 2914650 w 2959100"/>
              <a:gd name="connsiteY42" fmla="*/ 6353 h 1949453"/>
              <a:gd name="connsiteX43" fmla="*/ 2959100 w 2959100"/>
              <a:gd name="connsiteY4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32050 w 2959100"/>
              <a:gd name="connsiteY26" fmla="*/ 234953 h 1949453"/>
              <a:gd name="connsiteX27" fmla="*/ 2457450 w 2959100"/>
              <a:gd name="connsiteY27" fmla="*/ 215903 h 1949453"/>
              <a:gd name="connsiteX28" fmla="*/ 2476500 w 2959100"/>
              <a:gd name="connsiteY28" fmla="*/ 203203 h 1949453"/>
              <a:gd name="connsiteX29" fmla="*/ 2495550 w 2959100"/>
              <a:gd name="connsiteY29" fmla="*/ 184153 h 1949453"/>
              <a:gd name="connsiteX30" fmla="*/ 2533650 w 2959100"/>
              <a:gd name="connsiteY30" fmla="*/ 158753 h 1949453"/>
              <a:gd name="connsiteX31" fmla="*/ 2552700 w 2959100"/>
              <a:gd name="connsiteY31" fmla="*/ 133353 h 1949453"/>
              <a:gd name="connsiteX32" fmla="*/ 2590800 w 2959100"/>
              <a:gd name="connsiteY32" fmla="*/ 120653 h 1949453"/>
              <a:gd name="connsiteX33" fmla="*/ 2616200 w 2959100"/>
              <a:gd name="connsiteY33" fmla="*/ 107953 h 1949453"/>
              <a:gd name="connsiteX34" fmla="*/ 2654300 w 2959100"/>
              <a:gd name="connsiteY34" fmla="*/ 82553 h 1949453"/>
              <a:gd name="connsiteX35" fmla="*/ 2768600 w 2959100"/>
              <a:gd name="connsiteY35" fmla="*/ 82553 h 1949453"/>
              <a:gd name="connsiteX36" fmla="*/ 2787650 w 2959100"/>
              <a:gd name="connsiteY36" fmla="*/ 76203 h 1949453"/>
              <a:gd name="connsiteX37" fmla="*/ 2813050 w 2959100"/>
              <a:gd name="connsiteY37" fmla="*/ 69853 h 1949453"/>
              <a:gd name="connsiteX38" fmla="*/ 2851150 w 2959100"/>
              <a:gd name="connsiteY38" fmla="*/ 44453 h 1949453"/>
              <a:gd name="connsiteX39" fmla="*/ 2870200 w 2959100"/>
              <a:gd name="connsiteY39" fmla="*/ 31753 h 1949453"/>
              <a:gd name="connsiteX40" fmla="*/ 2895600 w 2959100"/>
              <a:gd name="connsiteY40" fmla="*/ 19053 h 1949453"/>
              <a:gd name="connsiteX41" fmla="*/ 2914650 w 2959100"/>
              <a:gd name="connsiteY41" fmla="*/ 6353 h 1949453"/>
              <a:gd name="connsiteX42" fmla="*/ 2959100 w 2959100"/>
              <a:gd name="connsiteY4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76500 w 2959100"/>
              <a:gd name="connsiteY27" fmla="*/ 203203 h 1949453"/>
              <a:gd name="connsiteX28" fmla="*/ 2495550 w 2959100"/>
              <a:gd name="connsiteY28" fmla="*/ 184153 h 1949453"/>
              <a:gd name="connsiteX29" fmla="*/ 2533650 w 2959100"/>
              <a:gd name="connsiteY29" fmla="*/ 158753 h 1949453"/>
              <a:gd name="connsiteX30" fmla="*/ 2552700 w 2959100"/>
              <a:gd name="connsiteY30" fmla="*/ 133353 h 1949453"/>
              <a:gd name="connsiteX31" fmla="*/ 2590800 w 2959100"/>
              <a:gd name="connsiteY31" fmla="*/ 120653 h 1949453"/>
              <a:gd name="connsiteX32" fmla="*/ 2616200 w 2959100"/>
              <a:gd name="connsiteY32" fmla="*/ 107953 h 1949453"/>
              <a:gd name="connsiteX33" fmla="*/ 2654300 w 2959100"/>
              <a:gd name="connsiteY33" fmla="*/ 82553 h 1949453"/>
              <a:gd name="connsiteX34" fmla="*/ 2768600 w 2959100"/>
              <a:gd name="connsiteY34" fmla="*/ 82553 h 1949453"/>
              <a:gd name="connsiteX35" fmla="*/ 2787650 w 2959100"/>
              <a:gd name="connsiteY35" fmla="*/ 76203 h 1949453"/>
              <a:gd name="connsiteX36" fmla="*/ 2813050 w 2959100"/>
              <a:gd name="connsiteY36" fmla="*/ 69853 h 1949453"/>
              <a:gd name="connsiteX37" fmla="*/ 2851150 w 2959100"/>
              <a:gd name="connsiteY37" fmla="*/ 44453 h 1949453"/>
              <a:gd name="connsiteX38" fmla="*/ 2870200 w 2959100"/>
              <a:gd name="connsiteY38" fmla="*/ 31753 h 1949453"/>
              <a:gd name="connsiteX39" fmla="*/ 2895600 w 2959100"/>
              <a:gd name="connsiteY39" fmla="*/ 19053 h 1949453"/>
              <a:gd name="connsiteX40" fmla="*/ 2914650 w 2959100"/>
              <a:gd name="connsiteY40" fmla="*/ 6353 h 1949453"/>
              <a:gd name="connsiteX41" fmla="*/ 2959100 w 2959100"/>
              <a:gd name="connsiteY4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95550 w 2959100"/>
              <a:gd name="connsiteY27" fmla="*/ 184153 h 1949453"/>
              <a:gd name="connsiteX28" fmla="*/ 2533650 w 2959100"/>
              <a:gd name="connsiteY28" fmla="*/ 158753 h 1949453"/>
              <a:gd name="connsiteX29" fmla="*/ 2552700 w 2959100"/>
              <a:gd name="connsiteY29" fmla="*/ 133353 h 1949453"/>
              <a:gd name="connsiteX30" fmla="*/ 2590800 w 2959100"/>
              <a:gd name="connsiteY30" fmla="*/ 120653 h 1949453"/>
              <a:gd name="connsiteX31" fmla="*/ 2616200 w 2959100"/>
              <a:gd name="connsiteY31" fmla="*/ 107953 h 1949453"/>
              <a:gd name="connsiteX32" fmla="*/ 2654300 w 2959100"/>
              <a:gd name="connsiteY32" fmla="*/ 82553 h 1949453"/>
              <a:gd name="connsiteX33" fmla="*/ 2768600 w 2959100"/>
              <a:gd name="connsiteY33" fmla="*/ 82553 h 1949453"/>
              <a:gd name="connsiteX34" fmla="*/ 2787650 w 2959100"/>
              <a:gd name="connsiteY34" fmla="*/ 76203 h 1949453"/>
              <a:gd name="connsiteX35" fmla="*/ 2813050 w 2959100"/>
              <a:gd name="connsiteY35" fmla="*/ 69853 h 1949453"/>
              <a:gd name="connsiteX36" fmla="*/ 2851150 w 2959100"/>
              <a:gd name="connsiteY36" fmla="*/ 44453 h 1949453"/>
              <a:gd name="connsiteX37" fmla="*/ 2870200 w 2959100"/>
              <a:gd name="connsiteY37" fmla="*/ 31753 h 1949453"/>
              <a:gd name="connsiteX38" fmla="*/ 2895600 w 2959100"/>
              <a:gd name="connsiteY38" fmla="*/ 19053 h 1949453"/>
              <a:gd name="connsiteX39" fmla="*/ 2914650 w 2959100"/>
              <a:gd name="connsiteY39" fmla="*/ 6353 h 1949453"/>
              <a:gd name="connsiteX40" fmla="*/ 2959100 w 2959100"/>
              <a:gd name="connsiteY4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95550 w 2959100"/>
              <a:gd name="connsiteY26" fmla="*/ 184153 h 1949453"/>
              <a:gd name="connsiteX27" fmla="*/ 2533650 w 2959100"/>
              <a:gd name="connsiteY27" fmla="*/ 158753 h 1949453"/>
              <a:gd name="connsiteX28" fmla="*/ 2552700 w 2959100"/>
              <a:gd name="connsiteY28" fmla="*/ 133353 h 1949453"/>
              <a:gd name="connsiteX29" fmla="*/ 2590800 w 2959100"/>
              <a:gd name="connsiteY29" fmla="*/ 120653 h 1949453"/>
              <a:gd name="connsiteX30" fmla="*/ 2616200 w 2959100"/>
              <a:gd name="connsiteY30" fmla="*/ 107953 h 1949453"/>
              <a:gd name="connsiteX31" fmla="*/ 2654300 w 2959100"/>
              <a:gd name="connsiteY31" fmla="*/ 82553 h 1949453"/>
              <a:gd name="connsiteX32" fmla="*/ 2768600 w 2959100"/>
              <a:gd name="connsiteY32" fmla="*/ 82553 h 1949453"/>
              <a:gd name="connsiteX33" fmla="*/ 2787650 w 2959100"/>
              <a:gd name="connsiteY33" fmla="*/ 76203 h 1949453"/>
              <a:gd name="connsiteX34" fmla="*/ 2813050 w 2959100"/>
              <a:gd name="connsiteY34" fmla="*/ 69853 h 1949453"/>
              <a:gd name="connsiteX35" fmla="*/ 2851150 w 2959100"/>
              <a:gd name="connsiteY35" fmla="*/ 44453 h 1949453"/>
              <a:gd name="connsiteX36" fmla="*/ 2870200 w 2959100"/>
              <a:gd name="connsiteY36" fmla="*/ 31753 h 1949453"/>
              <a:gd name="connsiteX37" fmla="*/ 2895600 w 2959100"/>
              <a:gd name="connsiteY37" fmla="*/ 19053 h 1949453"/>
              <a:gd name="connsiteX38" fmla="*/ 2914650 w 2959100"/>
              <a:gd name="connsiteY38" fmla="*/ 6353 h 1949453"/>
              <a:gd name="connsiteX39" fmla="*/ 2959100 w 2959100"/>
              <a:gd name="connsiteY3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33650 w 2959100"/>
              <a:gd name="connsiteY26" fmla="*/ 158753 h 1949453"/>
              <a:gd name="connsiteX27" fmla="*/ 2552700 w 2959100"/>
              <a:gd name="connsiteY27" fmla="*/ 133353 h 1949453"/>
              <a:gd name="connsiteX28" fmla="*/ 2590800 w 2959100"/>
              <a:gd name="connsiteY28" fmla="*/ 120653 h 1949453"/>
              <a:gd name="connsiteX29" fmla="*/ 2616200 w 2959100"/>
              <a:gd name="connsiteY29" fmla="*/ 107953 h 1949453"/>
              <a:gd name="connsiteX30" fmla="*/ 2654300 w 2959100"/>
              <a:gd name="connsiteY30" fmla="*/ 82553 h 1949453"/>
              <a:gd name="connsiteX31" fmla="*/ 2768600 w 2959100"/>
              <a:gd name="connsiteY31" fmla="*/ 82553 h 1949453"/>
              <a:gd name="connsiteX32" fmla="*/ 2787650 w 2959100"/>
              <a:gd name="connsiteY32" fmla="*/ 76203 h 1949453"/>
              <a:gd name="connsiteX33" fmla="*/ 2813050 w 2959100"/>
              <a:gd name="connsiteY33" fmla="*/ 69853 h 1949453"/>
              <a:gd name="connsiteX34" fmla="*/ 2851150 w 2959100"/>
              <a:gd name="connsiteY34" fmla="*/ 44453 h 1949453"/>
              <a:gd name="connsiteX35" fmla="*/ 2870200 w 2959100"/>
              <a:gd name="connsiteY35" fmla="*/ 31753 h 1949453"/>
              <a:gd name="connsiteX36" fmla="*/ 2895600 w 2959100"/>
              <a:gd name="connsiteY36" fmla="*/ 19053 h 1949453"/>
              <a:gd name="connsiteX37" fmla="*/ 2914650 w 2959100"/>
              <a:gd name="connsiteY37" fmla="*/ 6353 h 1949453"/>
              <a:gd name="connsiteX38" fmla="*/ 2959100 w 2959100"/>
              <a:gd name="connsiteY3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52700 w 2959100"/>
              <a:gd name="connsiteY26" fmla="*/ 133353 h 1949453"/>
              <a:gd name="connsiteX27" fmla="*/ 2590800 w 2959100"/>
              <a:gd name="connsiteY27" fmla="*/ 120653 h 1949453"/>
              <a:gd name="connsiteX28" fmla="*/ 2616200 w 2959100"/>
              <a:gd name="connsiteY28" fmla="*/ 107953 h 1949453"/>
              <a:gd name="connsiteX29" fmla="*/ 2654300 w 2959100"/>
              <a:gd name="connsiteY29" fmla="*/ 82553 h 1949453"/>
              <a:gd name="connsiteX30" fmla="*/ 2768600 w 2959100"/>
              <a:gd name="connsiteY30" fmla="*/ 82553 h 1949453"/>
              <a:gd name="connsiteX31" fmla="*/ 2787650 w 2959100"/>
              <a:gd name="connsiteY31" fmla="*/ 76203 h 1949453"/>
              <a:gd name="connsiteX32" fmla="*/ 2813050 w 2959100"/>
              <a:gd name="connsiteY32" fmla="*/ 69853 h 1949453"/>
              <a:gd name="connsiteX33" fmla="*/ 2851150 w 2959100"/>
              <a:gd name="connsiteY33" fmla="*/ 44453 h 1949453"/>
              <a:gd name="connsiteX34" fmla="*/ 2870200 w 2959100"/>
              <a:gd name="connsiteY34" fmla="*/ 31753 h 1949453"/>
              <a:gd name="connsiteX35" fmla="*/ 2895600 w 2959100"/>
              <a:gd name="connsiteY35" fmla="*/ 19053 h 1949453"/>
              <a:gd name="connsiteX36" fmla="*/ 2914650 w 2959100"/>
              <a:gd name="connsiteY36" fmla="*/ 6353 h 1949453"/>
              <a:gd name="connsiteX37" fmla="*/ 2959100 w 2959100"/>
              <a:gd name="connsiteY3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90800 w 2959100"/>
              <a:gd name="connsiteY26" fmla="*/ 120653 h 1949453"/>
              <a:gd name="connsiteX27" fmla="*/ 2616200 w 2959100"/>
              <a:gd name="connsiteY27" fmla="*/ 107953 h 1949453"/>
              <a:gd name="connsiteX28" fmla="*/ 2654300 w 2959100"/>
              <a:gd name="connsiteY28" fmla="*/ 82553 h 1949453"/>
              <a:gd name="connsiteX29" fmla="*/ 2768600 w 2959100"/>
              <a:gd name="connsiteY29" fmla="*/ 82553 h 1949453"/>
              <a:gd name="connsiteX30" fmla="*/ 2787650 w 2959100"/>
              <a:gd name="connsiteY30" fmla="*/ 76203 h 1949453"/>
              <a:gd name="connsiteX31" fmla="*/ 2813050 w 2959100"/>
              <a:gd name="connsiteY31" fmla="*/ 69853 h 1949453"/>
              <a:gd name="connsiteX32" fmla="*/ 2851150 w 2959100"/>
              <a:gd name="connsiteY32" fmla="*/ 44453 h 1949453"/>
              <a:gd name="connsiteX33" fmla="*/ 2870200 w 2959100"/>
              <a:gd name="connsiteY33" fmla="*/ 31753 h 1949453"/>
              <a:gd name="connsiteX34" fmla="*/ 2895600 w 2959100"/>
              <a:gd name="connsiteY34" fmla="*/ 19053 h 1949453"/>
              <a:gd name="connsiteX35" fmla="*/ 2914650 w 2959100"/>
              <a:gd name="connsiteY35" fmla="*/ 6353 h 1949453"/>
              <a:gd name="connsiteX36" fmla="*/ 2959100 w 2959100"/>
              <a:gd name="connsiteY3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16200 w 2959100"/>
              <a:gd name="connsiteY26" fmla="*/ 107953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92400 w 2959100"/>
              <a:gd name="connsiteY27" fmla="*/ 113510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806700 w 2959100"/>
              <a:gd name="connsiteY29" fmla="*/ 13335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13050 w 2959100"/>
              <a:gd name="connsiteY29" fmla="*/ 69853 h 1949453"/>
              <a:gd name="connsiteX30" fmla="*/ 2851150 w 2959100"/>
              <a:gd name="connsiteY30" fmla="*/ 44453 h 1949453"/>
              <a:gd name="connsiteX31" fmla="*/ 2870200 w 2959100"/>
              <a:gd name="connsiteY31" fmla="*/ 31753 h 1949453"/>
              <a:gd name="connsiteX32" fmla="*/ 2895600 w 2959100"/>
              <a:gd name="connsiteY32" fmla="*/ 19053 h 1949453"/>
              <a:gd name="connsiteX33" fmla="*/ 2914650 w 2959100"/>
              <a:gd name="connsiteY33" fmla="*/ 6353 h 1949453"/>
              <a:gd name="connsiteX34" fmla="*/ 2959100 w 2959100"/>
              <a:gd name="connsiteY3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51150 w 2959100"/>
              <a:gd name="connsiteY29" fmla="*/ 44453 h 1949453"/>
              <a:gd name="connsiteX30" fmla="*/ 2870200 w 2959100"/>
              <a:gd name="connsiteY30" fmla="*/ 31753 h 1949453"/>
              <a:gd name="connsiteX31" fmla="*/ 2895600 w 2959100"/>
              <a:gd name="connsiteY31" fmla="*/ 19053 h 1949453"/>
              <a:gd name="connsiteX32" fmla="*/ 2914650 w 2959100"/>
              <a:gd name="connsiteY32" fmla="*/ 6353 h 1949453"/>
              <a:gd name="connsiteX33" fmla="*/ 2959100 w 2959100"/>
              <a:gd name="connsiteY3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70200 w 2959100"/>
              <a:gd name="connsiteY29" fmla="*/ 31753 h 1949453"/>
              <a:gd name="connsiteX30" fmla="*/ 2895600 w 2959100"/>
              <a:gd name="connsiteY30" fmla="*/ 19053 h 1949453"/>
              <a:gd name="connsiteX31" fmla="*/ 2914650 w 2959100"/>
              <a:gd name="connsiteY31" fmla="*/ 6353 h 1949453"/>
              <a:gd name="connsiteX32" fmla="*/ 2959100 w 2959100"/>
              <a:gd name="connsiteY3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95600 w 2959100"/>
              <a:gd name="connsiteY29" fmla="*/ 19053 h 1949453"/>
              <a:gd name="connsiteX30" fmla="*/ 2914650 w 2959100"/>
              <a:gd name="connsiteY30" fmla="*/ 6353 h 1949453"/>
              <a:gd name="connsiteX31" fmla="*/ 2959100 w 2959100"/>
              <a:gd name="connsiteY31" fmla="*/ 3 h 1949453"/>
              <a:gd name="connsiteX0" fmla="*/ 0 w 2959100"/>
              <a:gd name="connsiteY0" fmla="*/ 1954943 h 1954943"/>
              <a:gd name="connsiteX1" fmla="*/ 96838 w 2959100"/>
              <a:gd name="connsiteY1" fmla="*/ 1052449 h 1954943"/>
              <a:gd name="connsiteX2" fmla="*/ 180182 w 2959100"/>
              <a:gd name="connsiteY2" fmla="*/ 1041337 h 1954943"/>
              <a:gd name="connsiteX3" fmla="*/ 177800 w 2959100"/>
              <a:gd name="connsiteY3" fmla="*/ 1022287 h 1954943"/>
              <a:gd name="connsiteX4" fmla="*/ 467519 w 2959100"/>
              <a:gd name="connsiteY4" fmla="*/ 946087 h 1954943"/>
              <a:gd name="connsiteX5" fmla="*/ 736600 w 2959100"/>
              <a:gd name="connsiteY5" fmla="*/ 898462 h 1954943"/>
              <a:gd name="connsiteX6" fmla="*/ 870744 w 2959100"/>
              <a:gd name="connsiteY6" fmla="*/ 844487 h 1954943"/>
              <a:gd name="connsiteX7" fmla="*/ 984250 w 2959100"/>
              <a:gd name="connsiteY7" fmla="*/ 824643 h 1954943"/>
              <a:gd name="connsiteX8" fmla="*/ 997744 w 2959100"/>
              <a:gd name="connsiteY8" fmla="*/ 786543 h 1954943"/>
              <a:gd name="connsiteX9" fmla="*/ 1013619 w 2959100"/>
              <a:gd name="connsiteY9" fmla="*/ 756381 h 1954943"/>
              <a:gd name="connsiteX10" fmla="*/ 1019968 w 2959100"/>
              <a:gd name="connsiteY10" fmla="*/ 696850 h 1954943"/>
              <a:gd name="connsiteX11" fmla="*/ 1004888 w 2959100"/>
              <a:gd name="connsiteY11" fmla="*/ 669068 h 1954943"/>
              <a:gd name="connsiteX12" fmla="*/ 1012031 w 2959100"/>
              <a:gd name="connsiteY12" fmla="*/ 612712 h 1954943"/>
              <a:gd name="connsiteX13" fmla="*/ 1025525 w 2959100"/>
              <a:gd name="connsiteY13" fmla="*/ 581756 h 1954943"/>
              <a:gd name="connsiteX14" fmla="*/ 1041400 w 2959100"/>
              <a:gd name="connsiteY14" fmla="*/ 551593 h 1954943"/>
              <a:gd name="connsiteX15" fmla="*/ 1087438 w 2959100"/>
              <a:gd name="connsiteY15" fmla="*/ 505555 h 1954943"/>
              <a:gd name="connsiteX16" fmla="*/ 1163637 w 2959100"/>
              <a:gd name="connsiteY16" fmla="*/ 474599 h 1954943"/>
              <a:gd name="connsiteX17" fmla="*/ 1256508 w 2959100"/>
              <a:gd name="connsiteY17" fmla="*/ 485712 h 1954943"/>
              <a:gd name="connsiteX18" fmla="*/ 1334294 w 2959100"/>
              <a:gd name="connsiteY18" fmla="*/ 572231 h 1954943"/>
              <a:gd name="connsiteX19" fmla="*/ 1364457 w 2959100"/>
              <a:gd name="connsiteY19" fmla="*/ 699231 h 1954943"/>
              <a:gd name="connsiteX20" fmla="*/ 1364457 w 2959100"/>
              <a:gd name="connsiteY20" fmla="*/ 766699 h 1954943"/>
              <a:gd name="connsiteX21" fmla="*/ 1412875 w 2959100"/>
              <a:gd name="connsiteY21" fmla="*/ 753205 h 1954943"/>
              <a:gd name="connsiteX22" fmla="*/ 1410494 w 2959100"/>
              <a:gd name="connsiteY22" fmla="*/ 668274 h 1954943"/>
              <a:gd name="connsiteX23" fmla="*/ 1901031 w 2959100"/>
              <a:gd name="connsiteY23" fmla="*/ 600012 h 1954943"/>
              <a:gd name="connsiteX24" fmla="*/ 1981200 w 2959100"/>
              <a:gd name="connsiteY24" fmla="*/ 551593 h 1954943"/>
              <a:gd name="connsiteX25" fmla="*/ 2178844 w 2959100"/>
              <a:gd name="connsiteY25" fmla="*/ 442850 h 1954943"/>
              <a:gd name="connsiteX26" fmla="*/ 2642394 w 2959100"/>
              <a:gd name="connsiteY26" fmla="*/ 172974 h 1954943"/>
              <a:gd name="connsiteX27" fmla="*/ 2706687 w 2959100"/>
              <a:gd name="connsiteY27" fmla="*/ 164244 h 1954943"/>
              <a:gd name="connsiteX28" fmla="*/ 2806700 w 2959100"/>
              <a:gd name="connsiteY28" fmla="*/ 138843 h 1954943"/>
              <a:gd name="connsiteX29" fmla="*/ 2914650 w 2959100"/>
              <a:gd name="connsiteY29" fmla="*/ 11843 h 1954943"/>
              <a:gd name="connsiteX30" fmla="*/ 2959100 w 2959100"/>
              <a:gd name="connsiteY30" fmla="*/ 5493 h 1954943"/>
              <a:gd name="connsiteX0" fmla="*/ 0 w 2959100"/>
              <a:gd name="connsiteY0" fmla="*/ 1949450 h 1949450"/>
              <a:gd name="connsiteX1" fmla="*/ 96838 w 2959100"/>
              <a:gd name="connsiteY1" fmla="*/ 1046956 h 1949450"/>
              <a:gd name="connsiteX2" fmla="*/ 180182 w 2959100"/>
              <a:gd name="connsiteY2" fmla="*/ 1035844 h 1949450"/>
              <a:gd name="connsiteX3" fmla="*/ 177800 w 2959100"/>
              <a:gd name="connsiteY3" fmla="*/ 1016794 h 1949450"/>
              <a:gd name="connsiteX4" fmla="*/ 467519 w 2959100"/>
              <a:gd name="connsiteY4" fmla="*/ 940594 h 1949450"/>
              <a:gd name="connsiteX5" fmla="*/ 736600 w 2959100"/>
              <a:gd name="connsiteY5" fmla="*/ 892969 h 1949450"/>
              <a:gd name="connsiteX6" fmla="*/ 870744 w 2959100"/>
              <a:gd name="connsiteY6" fmla="*/ 838994 h 1949450"/>
              <a:gd name="connsiteX7" fmla="*/ 984250 w 2959100"/>
              <a:gd name="connsiteY7" fmla="*/ 819150 h 1949450"/>
              <a:gd name="connsiteX8" fmla="*/ 997744 w 2959100"/>
              <a:gd name="connsiteY8" fmla="*/ 781050 h 1949450"/>
              <a:gd name="connsiteX9" fmla="*/ 1013619 w 2959100"/>
              <a:gd name="connsiteY9" fmla="*/ 750888 h 1949450"/>
              <a:gd name="connsiteX10" fmla="*/ 1019968 w 2959100"/>
              <a:gd name="connsiteY10" fmla="*/ 691357 h 1949450"/>
              <a:gd name="connsiteX11" fmla="*/ 1004888 w 2959100"/>
              <a:gd name="connsiteY11" fmla="*/ 663575 h 1949450"/>
              <a:gd name="connsiteX12" fmla="*/ 1012031 w 2959100"/>
              <a:gd name="connsiteY12" fmla="*/ 607219 h 1949450"/>
              <a:gd name="connsiteX13" fmla="*/ 1025525 w 2959100"/>
              <a:gd name="connsiteY13" fmla="*/ 576263 h 1949450"/>
              <a:gd name="connsiteX14" fmla="*/ 1041400 w 2959100"/>
              <a:gd name="connsiteY14" fmla="*/ 546100 h 1949450"/>
              <a:gd name="connsiteX15" fmla="*/ 1087438 w 2959100"/>
              <a:gd name="connsiteY15" fmla="*/ 500062 h 1949450"/>
              <a:gd name="connsiteX16" fmla="*/ 1163637 w 2959100"/>
              <a:gd name="connsiteY16" fmla="*/ 469106 h 1949450"/>
              <a:gd name="connsiteX17" fmla="*/ 1256508 w 2959100"/>
              <a:gd name="connsiteY17" fmla="*/ 480219 h 1949450"/>
              <a:gd name="connsiteX18" fmla="*/ 1334294 w 2959100"/>
              <a:gd name="connsiteY18" fmla="*/ 566738 h 1949450"/>
              <a:gd name="connsiteX19" fmla="*/ 1364457 w 2959100"/>
              <a:gd name="connsiteY19" fmla="*/ 693738 h 1949450"/>
              <a:gd name="connsiteX20" fmla="*/ 1364457 w 2959100"/>
              <a:gd name="connsiteY20" fmla="*/ 761206 h 1949450"/>
              <a:gd name="connsiteX21" fmla="*/ 1412875 w 2959100"/>
              <a:gd name="connsiteY21" fmla="*/ 747712 h 1949450"/>
              <a:gd name="connsiteX22" fmla="*/ 1410494 w 2959100"/>
              <a:gd name="connsiteY22" fmla="*/ 662781 h 1949450"/>
              <a:gd name="connsiteX23" fmla="*/ 1901031 w 2959100"/>
              <a:gd name="connsiteY23" fmla="*/ 594519 h 1949450"/>
              <a:gd name="connsiteX24" fmla="*/ 1981200 w 2959100"/>
              <a:gd name="connsiteY24" fmla="*/ 546100 h 1949450"/>
              <a:gd name="connsiteX25" fmla="*/ 2178844 w 2959100"/>
              <a:gd name="connsiteY25" fmla="*/ 437357 h 1949450"/>
              <a:gd name="connsiteX26" fmla="*/ 2642394 w 2959100"/>
              <a:gd name="connsiteY26" fmla="*/ 167481 h 1949450"/>
              <a:gd name="connsiteX27" fmla="*/ 2706687 w 2959100"/>
              <a:gd name="connsiteY27" fmla="*/ 158751 h 1949450"/>
              <a:gd name="connsiteX28" fmla="*/ 2806700 w 2959100"/>
              <a:gd name="connsiteY28" fmla="*/ 133350 h 1949450"/>
              <a:gd name="connsiteX29" fmla="*/ 2959100 w 2959100"/>
              <a:gd name="connsiteY29" fmla="*/ 0 h 1949450"/>
              <a:gd name="connsiteX0" fmla="*/ 0 w 2961481"/>
              <a:gd name="connsiteY0" fmla="*/ 1892300 h 1892300"/>
              <a:gd name="connsiteX1" fmla="*/ 96838 w 2961481"/>
              <a:gd name="connsiteY1" fmla="*/ 989806 h 1892300"/>
              <a:gd name="connsiteX2" fmla="*/ 180182 w 2961481"/>
              <a:gd name="connsiteY2" fmla="*/ 978694 h 1892300"/>
              <a:gd name="connsiteX3" fmla="*/ 177800 w 2961481"/>
              <a:gd name="connsiteY3" fmla="*/ 959644 h 1892300"/>
              <a:gd name="connsiteX4" fmla="*/ 467519 w 2961481"/>
              <a:gd name="connsiteY4" fmla="*/ 883444 h 1892300"/>
              <a:gd name="connsiteX5" fmla="*/ 736600 w 2961481"/>
              <a:gd name="connsiteY5" fmla="*/ 835819 h 1892300"/>
              <a:gd name="connsiteX6" fmla="*/ 870744 w 2961481"/>
              <a:gd name="connsiteY6" fmla="*/ 781844 h 1892300"/>
              <a:gd name="connsiteX7" fmla="*/ 984250 w 2961481"/>
              <a:gd name="connsiteY7" fmla="*/ 762000 h 1892300"/>
              <a:gd name="connsiteX8" fmla="*/ 997744 w 2961481"/>
              <a:gd name="connsiteY8" fmla="*/ 723900 h 1892300"/>
              <a:gd name="connsiteX9" fmla="*/ 1013619 w 2961481"/>
              <a:gd name="connsiteY9" fmla="*/ 693738 h 1892300"/>
              <a:gd name="connsiteX10" fmla="*/ 1019968 w 2961481"/>
              <a:gd name="connsiteY10" fmla="*/ 634207 h 1892300"/>
              <a:gd name="connsiteX11" fmla="*/ 1004888 w 2961481"/>
              <a:gd name="connsiteY11" fmla="*/ 606425 h 1892300"/>
              <a:gd name="connsiteX12" fmla="*/ 1012031 w 2961481"/>
              <a:gd name="connsiteY12" fmla="*/ 550069 h 1892300"/>
              <a:gd name="connsiteX13" fmla="*/ 1025525 w 2961481"/>
              <a:gd name="connsiteY13" fmla="*/ 519113 h 1892300"/>
              <a:gd name="connsiteX14" fmla="*/ 1041400 w 2961481"/>
              <a:gd name="connsiteY14" fmla="*/ 488950 h 1892300"/>
              <a:gd name="connsiteX15" fmla="*/ 1087438 w 2961481"/>
              <a:gd name="connsiteY15" fmla="*/ 442912 h 1892300"/>
              <a:gd name="connsiteX16" fmla="*/ 1163637 w 2961481"/>
              <a:gd name="connsiteY16" fmla="*/ 411956 h 1892300"/>
              <a:gd name="connsiteX17" fmla="*/ 1256508 w 2961481"/>
              <a:gd name="connsiteY17" fmla="*/ 423069 h 1892300"/>
              <a:gd name="connsiteX18" fmla="*/ 1334294 w 2961481"/>
              <a:gd name="connsiteY18" fmla="*/ 509588 h 1892300"/>
              <a:gd name="connsiteX19" fmla="*/ 1364457 w 2961481"/>
              <a:gd name="connsiteY19" fmla="*/ 636588 h 1892300"/>
              <a:gd name="connsiteX20" fmla="*/ 1364457 w 2961481"/>
              <a:gd name="connsiteY20" fmla="*/ 704056 h 1892300"/>
              <a:gd name="connsiteX21" fmla="*/ 1412875 w 2961481"/>
              <a:gd name="connsiteY21" fmla="*/ 690562 h 1892300"/>
              <a:gd name="connsiteX22" fmla="*/ 1410494 w 2961481"/>
              <a:gd name="connsiteY22" fmla="*/ 605631 h 1892300"/>
              <a:gd name="connsiteX23" fmla="*/ 1901031 w 2961481"/>
              <a:gd name="connsiteY23" fmla="*/ 537369 h 1892300"/>
              <a:gd name="connsiteX24" fmla="*/ 1981200 w 2961481"/>
              <a:gd name="connsiteY24" fmla="*/ 488950 h 1892300"/>
              <a:gd name="connsiteX25" fmla="*/ 2178844 w 2961481"/>
              <a:gd name="connsiteY25" fmla="*/ 380207 h 1892300"/>
              <a:gd name="connsiteX26" fmla="*/ 2642394 w 2961481"/>
              <a:gd name="connsiteY26" fmla="*/ 110331 h 1892300"/>
              <a:gd name="connsiteX27" fmla="*/ 2706687 w 2961481"/>
              <a:gd name="connsiteY27" fmla="*/ 101601 h 1892300"/>
              <a:gd name="connsiteX28" fmla="*/ 2806700 w 2961481"/>
              <a:gd name="connsiteY28" fmla="*/ 76200 h 1892300"/>
              <a:gd name="connsiteX29" fmla="*/ 2961481 w 2961481"/>
              <a:gd name="connsiteY29" fmla="*/ 0 h 1892300"/>
              <a:gd name="connsiteX0" fmla="*/ 0 w 2894658"/>
              <a:gd name="connsiteY0" fmla="*/ 1884689 h 1884689"/>
              <a:gd name="connsiteX1" fmla="*/ 30015 w 2894658"/>
              <a:gd name="connsiteY1" fmla="*/ 989806 h 1884689"/>
              <a:gd name="connsiteX2" fmla="*/ 113359 w 2894658"/>
              <a:gd name="connsiteY2" fmla="*/ 978694 h 1884689"/>
              <a:gd name="connsiteX3" fmla="*/ 110977 w 2894658"/>
              <a:gd name="connsiteY3" fmla="*/ 959644 h 1884689"/>
              <a:gd name="connsiteX4" fmla="*/ 400696 w 2894658"/>
              <a:gd name="connsiteY4" fmla="*/ 883444 h 1884689"/>
              <a:gd name="connsiteX5" fmla="*/ 669777 w 2894658"/>
              <a:gd name="connsiteY5" fmla="*/ 835819 h 1884689"/>
              <a:gd name="connsiteX6" fmla="*/ 803921 w 2894658"/>
              <a:gd name="connsiteY6" fmla="*/ 781844 h 1884689"/>
              <a:gd name="connsiteX7" fmla="*/ 917427 w 2894658"/>
              <a:gd name="connsiteY7" fmla="*/ 762000 h 1884689"/>
              <a:gd name="connsiteX8" fmla="*/ 930921 w 2894658"/>
              <a:gd name="connsiteY8" fmla="*/ 723900 h 1884689"/>
              <a:gd name="connsiteX9" fmla="*/ 946796 w 2894658"/>
              <a:gd name="connsiteY9" fmla="*/ 693738 h 1884689"/>
              <a:gd name="connsiteX10" fmla="*/ 953145 w 2894658"/>
              <a:gd name="connsiteY10" fmla="*/ 634207 h 1884689"/>
              <a:gd name="connsiteX11" fmla="*/ 938065 w 2894658"/>
              <a:gd name="connsiteY11" fmla="*/ 606425 h 1884689"/>
              <a:gd name="connsiteX12" fmla="*/ 945208 w 2894658"/>
              <a:gd name="connsiteY12" fmla="*/ 550069 h 1884689"/>
              <a:gd name="connsiteX13" fmla="*/ 958702 w 2894658"/>
              <a:gd name="connsiteY13" fmla="*/ 519113 h 1884689"/>
              <a:gd name="connsiteX14" fmla="*/ 974577 w 2894658"/>
              <a:gd name="connsiteY14" fmla="*/ 488950 h 1884689"/>
              <a:gd name="connsiteX15" fmla="*/ 1020615 w 2894658"/>
              <a:gd name="connsiteY15" fmla="*/ 442912 h 1884689"/>
              <a:gd name="connsiteX16" fmla="*/ 1096814 w 2894658"/>
              <a:gd name="connsiteY16" fmla="*/ 411956 h 1884689"/>
              <a:gd name="connsiteX17" fmla="*/ 1189685 w 2894658"/>
              <a:gd name="connsiteY17" fmla="*/ 423069 h 1884689"/>
              <a:gd name="connsiteX18" fmla="*/ 1267471 w 2894658"/>
              <a:gd name="connsiteY18" fmla="*/ 509588 h 1884689"/>
              <a:gd name="connsiteX19" fmla="*/ 1297634 w 2894658"/>
              <a:gd name="connsiteY19" fmla="*/ 636588 h 1884689"/>
              <a:gd name="connsiteX20" fmla="*/ 1297634 w 2894658"/>
              <a:gd name="connsiteY20" fmla="*/ 704056 h 1884689"/>
              <a:gd name="connsiteX21" fmla="*/ 1346052 w 2894658"/>
              <a:gd name="connsiteY21" fmla="*/ 690562 h 1884689"/>
              <a:gd name="connsiteX22" fmla="*/ 1343671 w 2894658"/>
              <a:gd name="connsiteY22" fmla="*/ 605631 h 1884689"/>
              <a:gd name="connsiteX23" fmla="*/ 1834208 w 2894658"/>
              <a:gd name="connsiteY23" fmla="*/ 537369 h 1884689"/>
              <a:gd name="connsiteX24" fmla="*/ 1914377 w 2894658"/>
              <a:gd name="connsiteY24" fmla="*/ 488950 h 1884689"/>
              <a:gd name="connsiteX25" fmla="*/ 2112021 w 2894658"/>
              <a:gd name="connsiteY25" fmla="*/ 380207 h 1884689"/>
              <a:gd name="connsiteX26" fmla="*/ 2575571 w 2894658"/>
              <a:gd name="connsiteY26" fmla="*/ 110331 h 1884689"/>
              <a:gd name="connsiteX27" fmla="*/ 2639864 w 2894658"/>
              <a:gd name="connsiteY27" fmla="*/ 101601 h 1884689"/>
              <a:gd name="connsiteX28" fmla="*/ 2739877 w 2894658"/>
              <a:gd name="connsiteY28" fmla="*/ 76200 h 1884689"/>
              <a:gd name="connsiteX29" fmla="*/ 2894658 w 2894658"/>
              <a:gd name="connsiteY29" fmla="*/ 0 h 1884689"/>
              <a:gd name="connsiteX0" fmla="*/ 12765 w 2907423"/>
              <a:gd name="connsiteY0" fmla="*/ 1884689 h 1884689"/>
              <a:gd name="connsiteX1" fmla="*/ 5657 w 2907423"/>
              <a:gd name="connsiteY1" fmla="*/ 1124275 h 1884689"/>
              <a:gd name="connsiteX2" fmla="*/ 126124 w 2907423"/>
              <a:gd name="connsiteY2" fmla="*/ 978694 h 1884689"/>
              <a:gd name="connsiteX3" fmla="*/ 123742 w 2907423"/>
              <a:gd name="connsiteY3" fmla="*/ 959644 h 1884689"/>
              <a:gd name="connsiteX4" fmla="*/ 413461 w 2907423"/>
              <a:gd name="connsiteY4" fmla="*/ 883444 h 1884689"/>
              <a:gd name="connsiteX5" fmla="*/ 682542 w 2907423"/>
              <a:gd name="connsiteY5" fmla="*/ 835819 h 1884689"/>
              <a:gd name="connsiteX6" fmla="*/ 816686 w 2907423"/>
              <a:gd name="connsiteY6" fmla="*/ 781844 h 1884689"/>
              <a:gd name="connsiteX7" fmla="*/ 930192 w 2907423"/>
              <a:gd name="connsiteY7" fmla="*/ 762000 h 1884689"/>
              <a:gd name="connsiteX8" fmla="*/ 943686 w 2907423"/>
              <a:gd name="connsiteY8" fmla="*/ 723900 h 1884689"/>
              <a:gd name="connsiteX9" fmla="*/ 959561 w 2907423"/>
              <a:gd name="connsiteY9" fmla="*/ 693738 h 1884689"/>
              <a:gd name="connsiteX10" fmla="*/ 965910 w 2907423"/>
              <a:gd name="connsiteY10" fmla="*/ 634207 h 1884689"/>
              <a:gd name="connsiteX11" fmla="*/ 950830 w 2907423"/>
              <a:gd name="connsiteY11" fmla="*/ 606425 h 1884689"/>
              <a:gd name="connsiteX12" fmla="*/ 957973 w 2907423"/>
              <a:gd name="connsiteY12" fmla="*/ 550069 h 1884689"/>
              <a:gd name="connsiteX13" fmla="*/ 971467 w 2907423"/>
              <a:gd name="connsiteY13" fmla="*/ 519113 h 1884689"/>
              <a:gd name="connsiteX14" fmla="*/ 987342 w 2907423"/>
              <a:gd name="connsiteY14" fmla="*/ 488950 h 1884689"/>
              <a:gd name="connsiteX15" fmla="*/ 1033380 w 2907423"/>
              <a:gd name="connsiteY15" fmla="*/ 442912 h 1884689"/>
              <a:gd name="connsiteX16" fmla="*/ 1109579 w 2907423"/>
              <a:gd name="connsiteY16" fmla="*/ 411956 h 1884689"/>
              <a:gd name="connsiteX17" fmla="*/ 1202450 w 2907423"/>
              <a:gd name="connsiteY17" fmla="*/ 423069 h 1884689"/>
              <a:gd name="connsiteX18" fmla="*/ 1280236 w 2907423"/>
              <a:gd name="connsiteY18" fmla="*/ 509588 h 1884689"/>
              <a:gd name="connsiteX19" fmla="*/ 1310399 w 2907423"/>
              <a:gd name="connsiteY19" fmla="*/ 636588 h 1884689"/>
              <a:gd name="connsiteX20" fmla="*/ 1310399 w 2907423"/>
              <a:gd name="connsiteY20" fmla="*/ 704056 h 1884689"/>
              <a:gd name="connsiteX21" fmla="*/ 1358817 w 2907423"/>
              <a:gd name="connsiteY21" fmla="*/ 690562 h 1884689"/>
              <a:gd name="connsiteX22" fmla="*/ 1356436 w 2907423"/>
              <a:gd name="connsiteY22" fmla="*/ 605631 h 1884689"/>
              <a:gd name="connsiteX23" fmla="*/ 1846973 w 2907423"/>
              <a:gd name="connsiteY23" fmla="*/ 537369 h 1884689"/>
              <a:gd name="connsiteX24" fmla="*/ 1927142 w 2907423"/>
              <a:gd name="connsiteY24" fmla="*/ 488950 h 1884689"/>
              <a:gd name="connsiteX25" fmla="*/ 2124786 w 2907423"/>
              <a:gd name="connsiteY25" fmla="*/ 380207 h 1884689"/>
              <a:gd name="connsiteX26" fmla="*/ 2588336 w 2907423"/>
              <a:gd name="connsiteY26" fmla="*/ 110331 h 1884689"/>
              <a:gd name="connsiteX27" fmla="*/ 2652629 w 2907423"/>
              <a:gd name="connsiteY27" fmla="*/ 101601 h 1884689"/>
              <a:gd name="connsiteX28" fmla="*/ 2752642 w 2907423"/>
              <a:gd name="connsiteY28" fmla="*/ 76200 h 1884689"/>
              <a:gd name="connsiteX29" fmla="*/ 2907423 w 2907423"/>
              <a:gd name="connsiteY29" fmla="*/ 0 h 1884689"/>
              <a:gd name="connsiteX0" fmla="*/ 55411 w 2950069"/>
              <a:gd name="connsiteY0" fmla="*/ 1884689 h 1884689"/>
              <a:gd name="connsiteX1" fmla="*/ 48303 w 2950069"/>
              <a:gd name="connsiteY1" fmla="*/ 1124275 h 1884689"/>
              <a:gd name="connsiteX2" fmla="*/ 168770 w 2950069"/>
              <a:gd name="connsiteY2" fmla="*/ 978694 h 1884689"/>
              <a:gd name="connsiteX3" fmla="*/ 166388 w 2950069"/>
              <a:gd name="connsiteY3" fmla="*/ 959644 h 1884689"/>
              <a:gd name="connsiteX4" fmla="*/ 456107 w 2950069"/>
              <a:gd name="connsiteY4" fmla="*/ 883444 h 1884689"/>
              <a:gd name="connsiteX5" fmla="*/ 725188 w 2950069"/>
              <a:gd name="connsiteY5" fmla="*/ 835819 h 1884689"/>
              <a:gd name="connsiteX6" fmla="*/ 859332 w 2950069"/>
              <a:gd name="connsiteY6" fmla="*/ 781844 h 1884689"/>
              <a:gd name="connsiteX7" fmla="*/ 972838 w 2950069"/>
              <a:gd name="connsiteY7" fmla="*/ 762000 h 1884689"/>
              <a:gd name="connsiteX8" fmla="*/ 986332 w 2950069"/>
              <a:gd name="connsiteY8" fmla="*/ 723900 h 1884689"/>
              <a:gd name="connsiteX9" fmla="*/ 1002207 w 2950069"/>
              <a:gd name="connsiteY9" fmla="*/ 693738 h 1884689"/>
              <a:gd name="connsiteX10" fmla="*/ 1008556 w 2950069"/>
              <a:gd name="connsiteY10" fmla="*/ 634207 h 1884689"/>
              <a:gd name="connsiteX11" fmla="*/ 993476 w 2950069"/>
              <a:gd name="connsiteY11" fmla="*/ 606425 h 1884689"/>
              <a:gd name="connsiteX12" fmla="*/ 1000619 w 2950069"/>
              <a:gd name="connsiteY12" fmla="*/ 550069 h 1884689"/>
              <a:gd name="connsiteX13" fmla="*/ 1014113 w 2950069"/>
              <a:gd name="connsiteY13" fmla="*/ 519113 h 1884689"/>
              <a:gd name="connsiteX14" fmla="*/ 1029988 w 2950069"/>
              <a:gd name="connsiteY14" fmla="*/ 488950 h 1884689"/>
              <a:gd name="connsiteX15" fmla="*/ 1076026 w 2950069"/>
              <a:gd name="connsiteY15" fmla="*/ 442912 h 1884689"/>
              <a:gd name="connsiteX16" fmla="*/ 1152225 w 2950069"/>
              <a:gd name="connsiteY16" fmla="*/ 411956 h 1884689"/>
              <a:gd name="connsiteX17" fmla="*/ 1245096 w 2950069"/>
              <a:gd name="connsiteY17" fmla="*/ 423069 h 1884689"/>
              <a:gd name="connsiteX18" fmla="*/ 1322882 w 2950069"/>
              <a:gd name="connsiteY18" fmla="*/ 509588 h 1884689"/>
              <a:gd name="connsiteX19" fmla="*/ 1353045 w 2950069"/>
              <a:gd name="connsiteY19" fmla="*/ 636588 h 1884689"/>
              <a:gd name="connsiteX20" fmla="*/ 1353045 w 2950069"/>
              <a:gd name="connsiteY20" fmla="*/ 704056 h 1884689"/>
              <a:gd name="connsiteX21" fmla="*/ 1401463 w 2950069"/>
              <a:gd name="connsiteY21" fmla="*/ 690562 h 1884689"/>
              <a:gd name="connsiteX22" fmla="*/ 1399082 w 2950069"/>
              <a:gd name="connsiteY22" fmla="*/ 605631 h 1884689"/>
              <a:gd name="connsiteX23" fmla="*/ 1889619 w 2950069"/>
              <a:gd name="connsiteY23" fmla="*/ 537369 h 1884689"/>
              <a:gd name="connsiteX24" fmla="*/ 1969788 w 2950069"/>
              <a:gd name="connsiteY24" fmla="*/ 488950 h 1884689"/>
              <a:gd name="connsiteX25" fmla="*/ 2167432 w 2950069"/>
              <a:gd name="connsiteY25" fmla="*/ 380207 h 1884689"/>
              <a:gd name="connsiteX26" fmla="*/ 2630982 w 2950069"/>
              <a:gd name="connsiteY26" fmla="*/ 110331 h 1884689"/>
              <a:gd name="connsiteX27" fmla="*/ 2695275 w 2950069"/>
              <a:gd name="connsiteY27" fmla="*/ 101601 h 1884689"/>
              <a:gd name="connsiteX28" fmla="*/ 2795288 w 2950069"/>
              <a:gd name="connsiteY28" fmla="*/ 76200 h 1884689"/>
              <a:gd name="connsiteX29" fmla="*/ 2950069 w 2950069"/>
              <a:gd name="connsiteY29" fmla="*/ 0 h 1884689"/>
              <a:gd name="connsiteX0" fmla="*/ 8023 w 2902681"/>
              <a:gd name="connsiteY0" fmla="*/ 1884689 h 1884689"/>
              <a:gd name="connsiteX1" fmla="*/ 915 w 2902681"/>
              <a:gd name="connsiteY1" fmla="*/ 1124275 h 1884689"/>
              <a:gd name="connsiteX2" fmla="*/ 121382 w 2902681"/>
              <a:gd name="connsiteY2" fmla="*/ 978694 h 1884689"/>
              <a:gd name="connsiteX3" fmla="*/ 119000 w 2902681"/>
              <a:gd name="connsiteY3" fmla="*/ 959644 h 1884689"/>
              <a:gd name="connsiteX4" fmla="*/ 408719 w 2902681"/>
              <a:gd name="connsiteY4" fmla="*/ 883444 h 1884689"/>
              <a:gd name="connsiteX5" fmla="*/ 677800 w 2902681"/>
              <a:gd name="connsiteY5" fmla="*/ 835819 h 1884689"/>
              <a:gd name="connsiteX6" fmla="*/ 811944 w 2902681"/>
              <a:gd name="connsiteY6" fmla="*/ 781844 h 1884689"/>
              <a:gd name="connsiteX7" fmla="*/ 925450 w 2902681"/>
              <a:gd name="connsiteY7" fmla="*/ 762000 h 1884689"/>
              <a:gd name="connsiteX8" fmla="*/ 938944 w 2902681"/>
              <a:gd name="connsiteY8" fmla="*/ 723900 h 1884689"/>
              <a:gd name="connsiteX9" fmla="*/ 954819 w 2902681"/>
              <a:gd name="connsiteY9" fmla="*/ 693738 h 1884689"/>
              <a:gd name="connsiteX10" fmla="*/ 961168 w 2902681"/>
              <a:gd name="connsiteY10" fmla="*/ 634207 h 1884689"/>
              <a:gd name="connsiteX11" fmla="*/ 946088 w 2902681"/>
              <a:gd name="connsiteY11" fmla="*/ 606425 h 1884689"/>
              <a:gd name="connsiteX12" fmla="*/ 953231 w 2902681"/>
              <a:gd name="connsiteY12" fmla="*/ 550069 h 1884689"/>
              <a:gd name="connsiteX13" fmla="*/ 966725 w 2902681"/>
              <a:gd name="connsiteY13" fmla="*/ 519113 h 1884689"/>
              <a:gd name="connsiteX14" fmla="*/ 982600 w 2902681"/>
              <a:gd name="connsiteY14" fmla="*/ 488950 h 1884689"/>
              <a:gd name="connsiteX15" fmla="*/ 1028638 w 2902681"/>
              <a:gd name="connsiteY15" fmla="*/ 442912 h 1884689"/>
              <a:gd name="connsiteX16" fmla="*/ 1104837 w 2902681"/>
              <a:gd name="connsiteY16" fmla="*/ 411956 h 1884689"/>
              <a:gd name="connsiteX17" fmla="*/ 1197708 w 2902681"/>
              <a:gd name="connsiteY17" fmla="*/ 423069 h 1884689"/>
              <a:gd name="connsiteX18" fmla="*/ 1275494 w 2902681"/>
              <a:gd name="connsiteY18" fmla="*/ 509588 h 1884689"/>
              <a:gd name="connsiteX19" fmla="*/ 1305657 w 2902681"/>
              <a:gd name="connsiteY19" fmla="*/ 636588 h 1884689"/>
              <a:gd name="connsiteX20" fmla="*/ 1305657 w 2902681"/>
              <a:gd name="connsiteY20" fmla="*/ 704056 h 1884689"/>
              <a:gd name="connsiteX21" fmla="*/ 1354075 w 2902681"/>
              <a:gd name="connsiteY21" fmla="*/ 690562 h 1884689"/>
              <a:gd name="connsiteX22" fmla="*/ 1351694 w 2902681"/>
              <a:gd name="connsiteY22" fmla="*/ 605631 h 1884689"/>
              <a:gd name="connsiteX23" fmla="*/ 1842231 w 2902681"/>
              <a:gd name="connsiteY23" fmla="*/ 537369 h 1884689"/>
              <a:gd name="connsiteX24" fmla="*/ 1922400 w 2902681"/>
              <a:gd name="connsiteY24" fmla="*/ 488950 h 1884689"/>
              <a:gd name="connsiteX25" fmla="*/ 2120044 w 2902681"/>
              <a:gd name="connsiteY25" fmla="*/ 380207 h 1884689"/>
              <a:gd name="connsiteX26" fmla="*/ 2583594 w 2902681"/>
              <a:gd name="connsiteY26" fmla="*/ 110331 h 1884689"/>
              <a:gd name="connsiteX27" fmla="*/ 2647887 w 2902681"/>
              <a:gd name="connsiteY27" fmla="*/ 101601 h 1884689"/>
              <a:gd name="connsiteX28" fmla="*/ 2747900 w 2902681"/>
              <a:gd name="connsiteY28" fmla="*/ 76200 h 1884689"/>
              <a:gd name="connsiteX29" fmla="*/ 2902681 w 2902681"/>
              <a:gd name="connsiteY29" fmla="*/ 0 h 1884689"/>
              <a:gd name="connsiteX0" fmla="*/ 9208 w 2903866"/>
              <a:gd name="connsiteY0" fmla="*/ 1884689 h 1884689"/>
              <a:gd name="connsiteX1" fmla="*/ 2100 w 2903866"/>
              <a:gd name="connsiteY1" fmla="*/ 1124275 h 1884689"/>
              <a:gd name="connsiteX2" fmla="*/ 65644 w 2903866"/>
              <a:gd name="connsiteY2" fmla="*/ 1105551 h 1884689"/>
              <a:gd name="connsiteX3" fmla="*/ 120185 w 2903866"/>
              <a:gd name="connsiteY3" fmla="*/ 959644 h 1884689"/>
              <a:gd name="connsiteX4" fmla="*/ 409904 w 2903866"/>
              <a:gd name="connsiteY4" fmla="*/ 883444 h 1884689"/>
              <a:gd name="connsiteX5" fmla="*/ 678985 w 2903866"/>
              <a:gd name="connsiteY5" fmla="*/ 835819 h 1884689"/>
              <a:gd name="connsiteX6" fmla="*/ 813129 w 2903866"/>
              <a:gd name="connsiteY6" fmla="*/ 781844 h 1884689"/>
              <a:gd name="connsiteX7" fmla="*/ 926635 w 2903866"/>
              <a:gd name="connsiteY7" fmla="*/ 762000 h 1884689"/>
              <a:gd name="connsiteX8" fmla="*/ 940129 w 2903866"/>
              <a:gd name="connsiteY8" fmla="*/ 723900 h 1884689"/>
              <a:gd name="connsiteX9" fmla="*/ 956004 w 2903866"/>
              <a:gd name="connsiteY9" fmla="*/ 693738 h 1884689"/>
              <a:gd name="connsiteX10" fmla="*/ 962353 w 2903866"/>
              <a:gd name="connsiteY10" fmla="*/ 634207 h 1884689"/>
              <a:gd name="connsiteX11" fmla="*/ 947273 w 2903866"/>
              <a:gd name="connsiteY11" fmla="*/ 606425 h 1884689"/>
              <a:gd name="connsiteX12" fmla="*/ 954416 w 2903866"/>
              <a:gd name="connsiteY12" fmla="*/ 550069 h 1884689"/>
              <a:gd name="connsiteX13" fmla="*/ 967910 w 2903866"/>
              <a:gd name="connsiteY13" fmla="*/ 519113 h 1884689"/>
              <a:gd name="connsiteX14" fmla="*/ 983785 w 2903866"/>
              <a:gd name="connsiteY14" fmla="*/ 488950 h 1884689"/>
              <a:gd name="connsiteX15" fmla="*/ 1029823 w 2903866"/>
              <a:gd name="connsiteY15" fmla="*/ 442912 h 1884689"/>
              <a:gd name="connsiteX16" fmla="*/ 1106022 w 2903866"/>
              <a:gd name="connsiteY16" fmla="*/ 411956 h 1884689"/>
              <a:gd name="connsiteX17" fmla="*/ 1198893 w 2903866"/>
              <a:gd name="connsiteY17" fmla="*/ 423069 h 1884689"/>
              <a:gd name="connsiteX18" fmla="*/ 1276679 w 2903866"/>
              <a:gd name="connsiteY18" fmla="*/ 509588 h 1884689"/>
              <a:gd name="connsiteX19" fmla="*/ 1306842 w 2903866"/>
              <a:gd name="connsiteY19" fmla="*/ 636588 h 1884689"/>
              <a:gd name="connsiteX20" fmla="*/ 1306842 w 2903866"/>
              <a:gd name="connsiteY20" fmla="*/ 704056 h 1884689"/>
              <a:gd name="connsiteX21" fmla="*/ 1355260 w 2903866"/>
              <a:gd name="connsiteY21" fmla="*/ 690562 h 1884689"/>
              <a:gd name="connsiteX22" fmla="*/ 1352879 w 2903866"/>
              <a:gd name="connsiteY22" fmla="*/ 605631 h 1884689"/>
              <a:gd name="connsiteX23" fmla="*/ 1843416 w 2903866"/>
              <a:gd name="connsiteY23" fmla="*/ 537369 h 1884689"/>
              <a:gd name="connsiteX24" fmla="*/ 1923585 w 2903866"/>
              <a:gd name="connsiteY24" fmla="*/ 488950 h 1884689"/>
              <a:gd name="connsiteX25" fmla="*/ 2121229 w 2903866"/>
              <a:gd name="connsiteY25" fmla="*/ 380207 h 1884689"/>
              <a:gd name="connsiteX26" fmla="*/ 2584779 w 2903866"/>
              <a:gd name="connsiteY26" fmla="*/ 110331 h 1884689"/>
              <a:gd name="connsiteX27" fmla="*/ 2649072 w 2903866"/>
              <a:gd name="connsiteY27" fmla="*/ 101601 h 1884689"/>
              <a:gd name="connsiteX28" fmla="*/ 2749085 w 2903866"/>
              <a:gd name="connsiteY28" fmla="*/ 76200 h 1884689"/>
              <a:gd name="connsiteX29" fmla="*/ 2903866 w 2903866"/>
              <a:gd name="connsiteY29" fmla="*/ 0 h 1884689"/>
              <a:gd name="connsiteX0" fmla="*/ 9208 w 2903866"/>
              <a:gd name="connsiteY0" fmla="*/ 1884689 h 1884689"/>
              <a:gd name="connsiteX1" fmla="*/ 2100 w 2903866"/>
              <a:gd name="connsiteY1" fmla="*/ 1124275 h 1884689"/>
              <a:gd name="connsiteX2" fmla="*/ 65644 w 2903866"/>
              <a:gd name="connsiteY2" fmla="*/ 1105551 h 1884689"/>
              <a:gd name="connsiteX3" fmla="*/ 120185 w 2903866"/>
              <a:gd name="connsiteY3" fmla="*/ 959644 h 1884689"/>
              <a:gd name="connsiteX4" fmla="*/ 409904 w 2903866"/>
              <a:gd name="connsiteY4" fmla="*/ 883444 h 1884689"/>
              <a:gd name="connsiteX5" fmla="*/ 678985 w 2903866"/>
              <a:gd name="connsiteY5" fmla="*/ 835819 h 1884689"/>
              <a:gd name="connsiteX6" fmla="*/ 813129 w 2903866"/>
              <a:gd name="connsiteY6" fmla="*/ 781844 h 1884689"/>
              <a:gd name="connsiteX7" fmla="*/ 926635 w 2903866"/>
              <a:gd name="connsiteY7" fmla="*/ 762000 h 1884689"/>
              <a:gd name="connsiteX8" fmla="*/ 940129 w 2903866"/>
              <a:gd name="connsiteY8" fmla="*/ 723900 h 1884689"/>
              <a:gd name="connsiteX9" fmla="*/ 956004 w 2903866"/>
              <a:gd name="connsiteY9" fmla="*/ 693738 h 1884689"/>
              <a:gd name="connsiteX10" fmla="*/ 962353 w 2903866"/>
              <a:gd name="connsiteY10" fmla="*/ 634207 h 1884689"/>
              <a:gd name="connsiteX11" fmla="*/ 947273 w 2903866"/>
              <a:gd name="connsiteY11" fmla="*/ 606425 h 1884689"/>
              <a:gd name="connsiteX12" fmla="*/ 954416 w 2903866"/>
              <a:gd name="connsiteY12" fmla="*/ 550069 h 1884689"/>
              <a:gd name="connsiteX13" fmla="*/ 967910 w 2903866"/>
              <a:gd name="connsiteY13" fmla="*/ 519113 h 1884689"/>
              <a:gd name="connsiteX14" fmla="*/ 983785 w 2903866"/>
              <a:gd name="connsiteY14" fmla="*/ 488950 h 1884689"/>
              <a:gd name="connsiteX15" fmla="*/ 1029823 w 2903866"/>
              <a:gd name="connsiteY15" fmla="*/ 442912 h 1884689"/>
              <a:gd name="connsiteX16" fmla="*/ 1106022 w 2903866"/>
              <a:gd name="connsiteY16" fmla="*/ 411956 h 1884689"/>
              <a:gd name="connsiteX17" fmla="*/ 1198893 w 2903866"/>
              <a:gd name="connsiteY17" fmla="*/ 423069 h 1884689"/>
              <a:gd name="connsiteX18" fmla="*/ 1276679 w 2903866"/>
              <a:gd name="connsiteY18" fmla="*/ 509588 h 1884689"/>
              <a:gd name="connsiteX19" fmla="*/ 1306842 w 2903866"/>
              <a:gd name="connsiteY19" fmla="*/ 636588 h 1884689"/>
              <a:gd name="connsiteX20" fmla="*/ 1306842 w 2903866"/>
              <a:gd name="connsiteY20" fmla="*/ 704056 h 1884689"/>
              <a:gd name="connsiteX21" fmla="*/ 1355260 w 2903866"/>
              <a:gd name="connsiteY21" fmla="*/ 690562 h 1884689"/>
              <a:gd name="connsiteX22" fmla="*/ 1352879 w 2903866"/>
              <a:gd name="connsiteY22" fmla="*/ 605631 h 1884689"/>
              <a:gd name="connsiteX23" fmla="*/ 1843416 w 2903866"/>
              <a:gd name="connsiteY23" fmla="*/ 537369 h 1884689"/>
              <a:gd name="connsiteX24" fmla="*/ 1923585 w 2903866"/>
              <a:gd name="connsiteY24" fmla="*/ 488950 h 1884689"/>
              <a:gd name="connsiteX25" fmla="*/ 2121229 w 2903866"/>
              <a:gd name="connsiteY25" fmla="*/ 380207 h 1884689"/>
              <a:gd name="connsiteX26" fmla="*/ 2584779 w 2903866"/>
              <a:gd name="connsiteY26" fmla="*/ 110331 h 1884689"/>
              <a:gd name="connsiteX27" fmla="*/ 2649072 w 2903866"/>
              <a:gd name="connsiteY27" fmla="*/ 101601 h 1884689"/>
              <a:gd name="connsiteX28" fmla="*/ 2749085 w 2903866"/>
              <a:gd name="connsiteY28" fmla="*/ 76200 h 1884689"/>
              <a:gd name="connsiteX29" fmla="*/ 2903866 w 2903866"/>
              <a:gd name="connsiteY29" fmla="*/ 0 h 1884689"/>
              <a:gd name="connsiteX0" fmla="*/ 17712 w 2912370"/>
              <a:gd name="connsiteY0" fmla="*/ 1884689 h 1884689"/>
              <a:gd name="connsiteX1" fmla="*/ 10604 w 2912370"/>
              <a:gd name="connsiteY1" fmla="*/ 1124275 h 1884689"/>
              <a:gd name="connsiteX2" fmla="*/ 202843 w 2912370"/>
              <a:gd name="connsiteY2" fmla="*/ 1189277 h 1884689"/>
              <a:gd name="connsiteX3" fmla="*/ 128689 w 2912370"/>
              <a:gd name="connsiteY3" fmla="*/ 959644 h 1884689"/>
              <a:gd name="connsiteX4" fmla="*/ 418408 w 2912370"/>
              <a:gd name="connsiteY4" fmla="*/ 883444 h 1884689"/>
              <a:gd name="connsiteX5" fmla="*/ 687489 w 2912370"/>
              <a:gd name="connsiteY5" fmla="*/ 835819 h 1884689"/>
              <a:gd name="connsiteX6" fmla="*/ 821633 w 2912370"/>
              <a:gd name="connsiteY6" fmla="*/ 781844 h 1884689"/>
              <a:gd name="connsiteX7" fmla="*/ 935139 w 2912370"/>
              <a:gd name="connsiteY7" fmla="*/ 762000 h 1884689"/>
              <a:gd name="connsiteX8" fmla="*/ 948633 w 2912370"/>
              <a:gd name="connsiteY8" fmla="*/ 723900 h 1884689"/>
              <a:gd name="connsiteX9" fmla="*/ 964508 w 2912370"/>
              <a:gd name="connsiteY9" fmla="*/ 693738 h 1884689"/>
              <a:gd name="connsiteX10" fmla="*/ 970857 w 2912370"/>
              <a:gd name="connsiteY10" fmla="*/ 634207 h 1884689"/>
              <a:gd name="connsiteX11" fmla="*/ 955777 w 2912370"/>
              <a:gd name="connsiteY11" fmla="*/ 606425 h 1884689"/>
              <a:gd name="connsiteX12" fmla="*/ 962920 w 2912370"/>
              <a:gd name="connsiteY12" fmla="*/ 550069 h 1884689"/>
              <a:gd name="connsiteX13" fmla="*/ 976414 w 2912370"/>
              <a:gd name="connsiteY13" fmla="*/ 519113 h 1884689"/>
              <a:gd name="connsiteX14" fmla="*/ 992289 w 2912370"/>
              <a:gd name="connsiteY14" fmla="*/ 488950 h 1884689"/>
              <a:gd name="connsiteX15" fmla="*/ 1038327 w 2912370"/>
              <a:gd name="connsiteY15" fmla="*/ 442912 h 1884689"/>
              <a:gd name="connsiteX16" fmla="*/ 1114526 w 2912370"/>
              <a:gd name="connsiteY16" fmla="*/ 411956 h 1884689"/>
              <a:gd name="connsiteX17" fmla="*/ 1207397 w 2912370"/>
              <a:gd name="connsiteY17" fmla="*/ 423069 h 1884689"/>
              <a:gd name="connsiteX18" fmla="*/ 1285183 w 2912370"/>
              <a:gd name="connsiteY18" fmla="*/ 509588 h 1884689"/>
              <a:gd name="connsiteX19" fmla="*/ 1315346 w 2912370"/>
              <a:gd name="connsiteY19" fmla="*/ 636588 h 1884689"/>
              <a:gd name="connsiteX20" fmla="*/ 1315346 w 2912370"/>
              <a:gd name="connsiteY20" fmla="*/ 704056 h 1884689"/>
              <a:gd name="connsiteX21" fmla="*/ 1363764 w 2912370"/>
              <a:gd name="connsiteY21" fmla="*/ 690562 h 1884689"/>
              <a:gd name="connsiteX22" fmla="*/ 1361383 w 2912370"/>
              <a:gd name="connsiteY22" fmla="*/ 605631 h 1884689"/>
              <a:gd name="connsiteX23" fmla="*/ 1851920 w 2912370"/>
              <a:gd name="connsiteY23" fmla="*/ 537369 h 1884689"/>
              <a:gd name="connsiteX24" fmla="*/ 1932089 w 2912370"/>
              <a:gd name="connsiteY24" fmla="*/ 488950 h 1884689"/>
              <a:gd name="connsiteX25" fmla="*/ 2129733 w 2912370"/>
              <a:gd name="connsiteY25" fmla="*/ 380207 h 1884689"/>
              <a:gd name="connsiteX26" fmla="*/ 2593283 w 2912370"/>
              <a:gd name="connsiteY26" fmla="*/ 110331 h 1884689"/>
              <a:gd name="connsiteX27" fmla="*/ 2657576 w 2912370"/>
              <a:gd name="connsiteY27" fmla="*/ 101601 h 1884689"/>
              <a:gd name="connsiteX28" fmla="*/ 2757589 w 2912370"/>
              <a:gd name="connsiteY28" fmla="*/ 76200 h 1884689"/>
              <a:gd name="connsiteX29" fmla="*/ 2912370 w 2912370"/>
              <a:gd name="connsiteY29" fmla="*/ 0 h 1884689"/>
              <a:gd name="connsiteX0" fmla="*/ 17712 w 2912370"/>
              <a:gd name="connsiteY0" fmla="*/ 1884689 h 1884689"/>
              <a:gd name="connsiteX1" fmla="*/ 10604 w 2912370"/>
              <a:gd name="connsiteY1" fmla="*/ 1124275 h 1884689"/>
              <a:gd name="connsiteX2" fmla="*/ 202843 w 2912370"/>
              <a:gd name="connsiteY2" fmla="*/ 1189277 h 1884689"/>
              <a:gd name="connsiteX3" fmla="*/ 128689 w 2912370"/>
              <a:gd name="connsiteY3" fmla="*/ 959644 h 1884689"/>
              <a:gd name="connsiteX4" fmla="*/ 418408 w 2912370"/>
              <a:gd name="connsiteY4" fmla="*/ 883444 h 1884689"/>
              <a:gd name="connsiteX5" fmla="*/ 687489 w 2912370"/>
              <a:gd name="connsiteY5" fmla="*/ 835819 h 1884689"/>
              <a:gd name="connsiteX6" fmla="*/ 821633 w 2912370"/>
              <a:gd name="connsiteY6" fmla="*/ 781844 h 1884689"/>
              <a:gd name="connsiteX7" fmla="*/ 935139 w 2912370"/>
              <a:gd name="connsiteY7" fmla="*/ 762000 h 1884689"/>
              <a:gd name="connsiteX8" fmla="*/ 948633 w 2912370"/>
              <a:gd name="connsiteY8" fmla="*/ 723900 h 1884689"/>
              <a:gd name="connsiteX9" fmla="*/ 964508 w 2912370"/>
              <a:gd name="connsiteY9" fmla="*/ 693738 h 1884689"/>
              <a:gd name="connsiteX10" fmla="*/ 970857 w 2912370"/>
              <a:gd name="connsiteY10" fmla="*/ 634207 h 1884689"/>
              <a:gd name="connsiteX11" fmla="*/ 955777 w 2912370"/>
              <a:gd name="connsiteY11" fmla="*/ 606425 h 1884689"/>
              <a:gd name="connsiteX12" fmla="*/ 962920 w 2912370"/>
              <a:gd name="connsiteY12" fmla="*/ 550069 h 1884689"/>
              <a:gd name="connsiteX13" fmla="*/ 976414 w 2912370"/>
              <a:gd name="connsiteY13" fmla="*/ 519113 h 1884689"/>
              <a:gd name="connsiteX14" fmla="*/ 992289 w 2912370"/>
              <a:gd name="connsiteY14" fmla="*/ 488950 h 1884689"/>
              <a:gd name="connsiteX15" fmla="*/ 1038327 w 2912370"/>
              <a:gd name="connsiteY15" fmla="*/ 442912 h 1884689"/>
              <a:gd name="connsiteX16" fmla="*/ 1114526 w 2912370"/>
              <a:gd name="connsiteY16" fmla="*/ 411956 h 1884689"/>
              <a:gd name="connsiteX17" fmla="*/ 1207397 w 2912370"/>
              <a:gd name="connsiteY17" fmla="*/ 423069 h 1884689"/>
              <a:gd name="connsiteX18" fmla="*/ 1285183 w 2912370"/>
              <a:gd name="connsiteY18" fmla="*/ 509588 h 1884689"/>
              <a:gd name="connsiteX19" fmla="*/ 1315346 w 2912370"/>
              <a:gd name="connsiteY19" fmla="*/ 636588 h 1884689"/>
              <a:gd name="connsiteX20" fmla="*/ 1315346 w 2912370"/>
              <a:gd name="connsiteY20" fmla="*/ 704056 h 1884689"/>
              <a:gd name="connsiteX21" fmla="*/ 1363764 w 2912370"/>
              <a:gd name="connsiteY21" fmla="*/ 690562 h 1884689"/>
              <a:gd name="connsiteX22" fmla="*/ 1361383 w 2912370"/>
              <a:gd name="connsiteY22" fmla="*/ 605631 h 1884689"/>
              <a:gd name="connsiteX23" fmla="*/ 1851920 w 2912370"/>
              <a:gd name="connsiteY23" fmla="*/ 537369 h 1884689"/>
              <a:gd name="connsiteX24" fmla="*/ 1932089 w 2912370"/>
              <a:gd name="connsiteY24" fmla="*/ 488950 h 1884689"/>
              <a:gd name="connsiteX25" fmla="*/ 2129733 w 2912370"/>
              <a:gd name="connsiteY25" fmla="*/ 380207 h 1884689"/>
              <a:gd name="connsiteX26" fmla="*/ 2593283 w 2912370"/>
              <a:gd name="connsiteY26" fmla="*/ 110331 h 1884689"/>
              <a:gd name="connsiteX27" fmla="*/ 2657576 w 2912370"/>
              <a:gd name="connsiteY27" fmla="*/ 101601 h 1884689"/>
              <a:gd name="connsiteX28" fmla="*/ 2757589 w 2912370"/>
              <a:gd name="connsiteY28" fmla="*/ 76200 h 1884689"/>
              <a:gd name="connsiteX29" fmla="*/ 2912370 w 2912370"/>
              <a:gd name="connsiteY29" fmla="*/ 0 h 1884689"/>
              <a:gd name="connsiteX0" fmla="*/ 23550 w 2918208"/>
              <a:gd name="connsiteY0" fmla="*/ 1884689 h 1884689"/>
              <a:gd name="connsiteX1" fmla="*/ 16442 w 2918208"/>
              <a:gd name="connsiteY1" fmla="*/ 1124275 h 1884689"/>
              <a:gd name="connsiteX2" fmla="*/ 290353 w 2918208"/>
              <a:gd name="connsiteY2" fmla="*/ 1189277 h 1884689"/>
              <a:gd name="connsiteX3" fmla="*/ 134527 w 2918208"/>
              <a:gd name="connsiteY3" fmla="*/ 959644 h 1884689"/>
              <a:gd name="connsiteX4" fmla="*/ 424246 w 2918208"/>
              <a:gd name="connsiteY4" fmla="*/ 883444 h 1884689"/>
              <a:gd name="connsiteX5" fmla="*/ 693327 w 2918208"/>
              <a:gd name="connsiteY5" fmla="*/ 835819 h 1884689"/>
              <a:gd name="connsiteX6" fmla="*/ 827471 w 2918208"/>
              <a:gd name="connsiteY6" fmla="*/ 781844 h 1884689"/>
              <a:gd name="connsiteX7" fmla="*/ 940977 w 2918208"/>
              <a:gd name="connsiteY7" fmla="*/ 762000 h 1884689"/>
              <a:gd name="connsiteX8" fmla="*/ 954471 w 2918208"/>
              <a:gd name="connsiteY8" fmla="*/ 723900 h 1884689"/>
              <a:gd name="connsiteX9" fmla="*/ 970346 w 2918208"/>
              <a:gd name="connsiteY9" fmla="*/ 693738 h 1884689"/>
              <a:gd name="connsiteX10" fmla="*/ 976695 w 2918208"/>
              <a:gd name="connsiteY10" fmla="*/ 634207 h 1884689"/>
              <a:gd name="connsiteX11" fmla="*/ 961615 w 2918208"/>
              <a:gd name="connsiteY11" fmla="*/ 606425 h 1884689"/>
              <a:gd name="connsiteX12" fmla="*/ 968758 w 2918208"/>
              <a:gd name="connsiteY12" fmla="*/ 550069 h 1884689"/>
              <a:gd name="connsiteX13" fmla="*/ 982252 w 2918208"/>
              <a:gd name="connsiteY13" fmla="*/ 519113 h 1884689"/>
              <a:gd name="connsiteX14" fmla="*/ 998127 w 2918208"/>
              <a:gd name="connsiteY14" fmla="*/ 488950 h 1884689"/>
              <a:gd name="connsiteX15" fmla="*/ 1044165 w 2918208"/>
              <a:gd name="connsiteY15" fmla="*/ 442912 h 1884689"/>
              <a:gd name="connsiteX16" fmla="*/ 1120364 w 2918208"/>
              <a:gd name="connsiteY16" fmla="*/ 411956 h 1884689"/>
              <a:gd name="connsiteX17" fmla="*/ 1213235 w 2918208"/>
              <a:gd name="connsiteY17" fmla="*/ 423069 h 1884689"/>
              <a:gd name="connsiteX18" fmla="*/ 1291021 w 2918208"/>
              <a:gd name="connsiteY18" fmla="*/ 509588 h 1884689"/>
              <a:gd name="connsiteX19" fmla="*/ 1321184 w 2918208"/>
              <a:gd name="connsiteY19" fmla="*/ 636588 h 1884689"/>
              <a:gd name="connsiteX20" fmla="*/ 1321184 w 2918208"/>
              <a:gd name="connsiteY20" fmla="*/ 704056 h 1884689"/>
              <a:gd name="connsiteX21" fmla="*/ 1369602 w 2918208"/>
              <a:gd name="connsiteY21" fmla="*/ 690562 h 1884689"/>
              <a:gd name="connsiteX22" fmla="*/ 1367221 w 2918208"/>
              <a:gd name="connsiteY22" fmla="*/ 605631 h 1884689"/>
              <a:gd name="connsiteX23" fmla="*/ 1857758 w 2918208"/>
              <a:gd name="connsiteY23" fmla="*/ 537369 h 1884689"/>
              <a:gd name="connsiteX24" fmla="*/ 1937927 w 2918208"/>
              <a:gd name="connsiteY24" fmla="*/ 488950 h 1884689"/>
              <a:gd name="connsiteX25" fmla="*/ 2135571 w 2918208"/>
              <a:gd name="connsiteY25" fmla="*/ 380207 h 1884689"/>
              <a:gd name="connsiteX26" fmla="*/ 2599121 w 2918208"/>
              <a:gd name="connsiteY26" fmla="*/ 110331 h 1884689"/>
              <a:gd name="connsiteX27" fmla="*/ 2663414 w 2918208"/>
              <a:gd name="connsiteY27" fmla="*/ 101601 h 1884689"/>
              <a:gd name="connsiteX28" fmla="*/ 2763427 w 2918208"/>
              <a:gd name="connsiteY28" fmla="*/ 76200 h 1884689"/>
              <a:gd name="connsiteX29" fmla="*/ 2918208 w 2918208"/>
              <a:gd name="connsiteY29" fmla="*/ 0 h 1884689"/>
              <a:gd name="connsiteX0" fmla="*/ 23550 w 2918208"/>
              <a:gd name="connsiteY0" fmla="*/ 1884689 h 1884689"/>
              <a:gd name="connsiteX1" fmla="*/ 16442 w 2918208"/>
              <a:gd name="connsiteY1" fmla="*/ 1124275 h 1884689"/>
              <a:gd name="connsiteX2" fmla="*/ 290353 w 2918208"/>
              <a:gd name="connsiteY2" fmla="*/ 1189277 h 1884689"/>
              <a:gd name="connsiteX3" fmla="*/ 134527 w 2918208"/>
              <a:gd name="connsiteY3" fmla="*/ 959644 h 1884689"/>
              <a:gd name="connsiteX4" fmla="*/ 424246 w 2918208"/>
              <a:gd name="connsiteY4" fmla="*/ 883444 h 1884689"/>
              <a:gd name="connsiteX5" fmla="*/ 693327 w 2918208"/>
              <a:gd name="connsiteY5" fmla="*/ 835819 h 1884689"/>
              <a:gd name="connsiteX6" fmla="*/ 827471 w 2918208"/>
              <a:gd name="connsiteY6" fmla="*/ 781844 h 1884689"/>
              <a:gd name="connsiteX7" fmla="*/ 940977 w 2918208"/>
              <a:gd name="connsiteY7" fmla="*/ 762000 h 1884689"/>
              <a:gd name="connsiteX8" fmla="*/ 954471 w 2918208"/>
              <a:gd name="connsiteY8" fmla="*/ 723900 h 1884689"/>
              <a:gd name="connsiteX9" fmla="*/ 970346 w 2918208"/>
              <a:gd name="connsiteY9" fmla="*/ 693738 h 1884689"/>
              <a:gd name="connsiteX10" fmla="*/ 976695 w 2918208"/>
              <a:gd name="connsiteY10" fmla="*/ 634207 h 1884689"/>
              <a:gd name="connsiteX11" fmla="*/ 961615 w 2918208"/>
              <a:gd name="connsiteY11" fmla="*/ 606425 h 1884689"/>
              <a:gd name="connsiteX12" fmla="*/ 968758 w 2918208"/>
              <a:gd name="connsiteY12" fmla="*/ 550069 h 1884689"/>
              <a:gd name="connsiteX13" fmla="*/ 982252 w 2918208"/>
              <a:gd name="connsiteY13" fmla="*/ 519113 h 1884689"/>
              <a:gd name="connsiteX14" fmla="*/ 998127 w 2918208"/>
              <a:gd name="connsiteY14" fmla="*/ 488950 h 1884689"/>
              <a:gd name="connsiteX15" fmla="*/ 1044165 w 2918208"/>
              <a:gd name="connsiteY15" fmla="*/ 442912 h 1884689"/>
              <a:gd name="connsiteX16" fmla="*/ 1120364 w 2918208"/>
              <a:gd name="connsiteY16" fmla="*/ 411956 h 1884689"/>
              <a:gd name="connsiteX17" fmla="*/ 1213235 w 2918208"/>
              <a:gd name="connsiteY17" fmla="*/ 423069 h 1884689"/>
              <a:gd name="connsiteX18" fmla="*/ 1291021 w 2918208"/>
              <a:gd name="connsiteY18" fmla="*/ 509588 h 1884689"/>
              <a:gd name="connsiteX19" fmla="*/ 1321184 w 2918208"/>
              <a:gd name="connsiteY19" fmla="*/ 636588 h 1884689"/>
              <a:gd name="connsiteX20" fmla="*/ 1321184 w 2918208"/>
              <a:gd name="connsiteY20" fmla="*/ 704056 h 1884689"/>
              <a:gd name="connsiteX21" fmla="*/ 1369602 w 2918208"/>
              <a:gd name="connsiteY21" fmla="*/ 690562 h 1884689"/>
              <a:gd name="connsiteX22" fmla="*/ 1367221 w 2918208"/>
              <a:gd name="connsiteY22" fmla="*/ 605631 h 1884689"/>
              <a:gd name="connsiteX23" fmla="*/ 1857758 w 2918208"/>
              <a:gd name="connsiteY23" fmla="*/ 537369 h 1884689"/>
              <a:gd name="connsiteX24" fmla="*/ 1937927 w 2918208"/>
              <a:gd name="connsiteY24" fmla="*/ 488950 h 1884689"/>
              <a:gd name="connsiteX25" fmla="*/ 2135571 w 2918208"/>
              <a:gd name="connsiteY25" fmla="*/ 380207 h 1884689"/>
              <a:gd name="connsiteX26" fmla="*/ 2599121 w 2918208"/>
              <a:gd name="connsiteY26" fmla="*/ 110331 h 1884689"/>
              <a:gd name="connsiteX27" fmla="*/ 2663414 w 2918208"/>
              <a:gd name="connsiteY27" fmla="*/ 101601 h 1884689"/>
              <a:gd name="connsiteX28" fmla="*/ 2763427 w 2918208"/>
              <a:gd name="connsiteY28" fmla="*/ 76200 h 1884689"/>
              <a:gd name="connsiteX29" fmla="*/ 2918208 w 2918208"/>
              <a:gd name="connsiteY29" fmla="*/ 0 h 1884689"/>
              <a:gd name="connsiteX0" fmla="*/ 23550 w 2918208"/>
              <a:gd name="connsiteY0" fmla="*/ 1884689 h 1884689"/>
              <a:gd name="connsiteX1" fmla="*/ 16442 w 2918208"/>
              <a:gd name="connsiteY1" fmla="*/ 1124275 h 1884689"/>
              <a:gd name="connsiteX2" fmla="*/ 290353 w 2918208"/>
              <a:gd name="connsiteY2" fmla="*/ 1189277 h 1884689"/>
              <a:gd name="connsiteX3" fmla="*/ 134527 w 2918208"/>
              <a:gd name="connsiteY3" fmla="*/ 959644 h 1884689"/>
              <a:gd name="connsiteX4" fmla="*/ 424246 w 2918208"/>
              <a:gd name="connsiteY4" fmla="*/ 883444 h 1884689"/>
              <a:gd name="connsiteX5" fmla="*/ 693327 w 2918208"/>
              <a:gd name="connsiteY5" fmla="*/ 835819 h 1884689"/>
              <a:gd name="connsiteX6" fmla="*/ 827471 w 2918208"/>
              <a:gd name="connsiteY6" fmla="*/ 781844 h 1884689"/>
              <a:gd name="connsiteX7" fmla="*/ 940977 w 2918208"/>
              <a:gd name="connsiteY7" fmla="*/ 762000 h 1884689"/>
              <a:gd name="connsiteX8" fmla="*/ 954471 w 2918208"/>
              <a:gd name="connsiteY8" fmla="*/ 723900 h 1884689"/>
              <a:gd name="connsiteX9" fmla="*/ 970346 w 2918208"/>
              <a:gd name="connsiteY9" fmla="*/ 693738 h 1884689"/>
              <a:gd name="connsiteX10" fmla="*/ 976695 w 2918208"/>
              <a:gd name="connsiteY10" fmla="*/ 634207 h 1884689"/>
              <a:gd name="connsiteX11" fmla="*/ 961615 w 2918208"/>
              <a:gd name="connsiteY11" fmla="*/ 606425 h 1884689"/>
              <a:gd name="connsiteX12" fmla="*/ 968758 w 2918208"/>
              <a:gd name="connsiteY12" fmla="*/ 550069 h 1884689"/>
              <a:gd name="connsiteX13" fmla="*/ 982252 w 2918208"/>
              <a:gd name="connsiteY13" fmla="*/ 519113 h 1884689"/>
              <a:gd name="connsiteX14" fmla="*/ 998127 w 2918208"/>
              <a:gd name="connsiteY14" fmla="*/ 488950 h 1884689"/>
              <a:gd name="connsiteX15" fmla="*/ 1044165 w 2918208"/>
              <a:gd name="connsiteY15" fmla="*/ 442912 h 1884689"/>
              <a:gd name="connsiteX16" fmla="*/ 1120364 w 2918208"/>
              <a:gd name="connsiteY16" fmla="*/ 411956 h 1884689"/>
              <a:gd name="connsiteX17" fmla="*/ 1213235 w 2918208"/>
              <a:gd name="connsiteY17" fmla="*/ 423069 h 1884689"/>
              <a:gd name="connsiteX18" fmla="*/ 1291021 w 2918208"/>
              <a:gd name="connsiteY18" fmla="*/ 509588 h 1884689"/>
              <a:gd name="connsiteX19" fmla="*/ 1321184 w 2918208"/>
              <a:gd name="connsiteY19" fmla="*/ 636588 h 1884689"/>
              <a:gd name="connsiteX20" fmla="*/ 1321184 w 2918208"/>
              <a:gd name="connsiteY20" fmla="*/ 704056 h 1884689"/>
              <a:gd name="connsiteX21" fmla="*/ 1369602 w 2918208"/>
              <a:gd name="connsiteY21" fmla="*/ 690562 h 1884689"/>
              <a:gd name="connsiteX22" fmla="*/ 1367221 w 2918208"/>
              <a:gd name="connsiteY22" fmla="*/ 605631 h 1884689"/>
              <a:gd name="connsiteX23" fmla="*/ 1857758 w 2918208"/>
              <a:gd name="connsiteY23" fmla="*/ 537369 h 1884689"/>
              <a:gd name="connsiteX24" fmla="*/ 1937927 w 2918208"/>
              <a:gd name="connsiteY24" fmla="*/ 488950 h 1884689"/>
              <a:gd name="connsiteX25" fmla="*/ 2135571 w 2918208"/>
              <a:gd name="connsiteY25" fmla="*/ 380207 h 1884689"/>
              <a:gd name="connsiteX26" fmla="*/ 2599121 w 2918208"/>
              <a:gd name="connsiteY26" fmla="*/ 110331 h 1884689"/>
              <a:gd name="connsiteX27" fmla="*/ 2663414 w 2918208"/>
              <a:gd name="connsiteY27" fmla="*/ 101601 h 1884689"/>
              <a:gd name="connsiteX28" fmla="*/ 2763427 w 2918208"/>
              <a:gd name="connsiteY28" fmla="*/ 76200 h 1884689"/>
              <a:gd name="connsiteX29" fmla="*/ 2918208 w 2918208"/>
              <a:gd name="connsiteY29" fmla="*/ 0 h 1884689"/>
              <a:gd name="connsiteX0" fmla="*/ 24803 w 2919461"/>
              <a:gd name="connsiteY0" fmla="*/ 1884689 h 1884689"/>
              <a:gd name="connsiteX1" fmla="*/ 17695 w 2919461"/>
              <a:gd name="connsiteY1" fmla="*/ 1124275 h 1884689"/>
              <a:gd name="connsiteX2" fmla="*/ 308931 w 2919461"/>
              <a:gd name="connsiteY2" fmla="*/ 1189277 h 1884689"/>
              <a:gd name="connsiteX3" fmla="*/ 135780 w 2919461"/>
              <a:gd name="connsiteY3" fmla="*/ 959644 h 1884689"/>
              <a:gd name="connsiteX4" fmla="*/ 425499 w 2919461"/>
              <a:gd name="connsiteY4" fmla="*/ 883444 h 1884689"/>
              <a:gd name="connsiteX5" fmla="*/ 694580 w 2919461"/>
              <a:gd name="connsiteY5" fmla="*/ 835819 h 1884689"/>
              <a:gd name="connsiteX6" fmla="*/ 828724 w 2919461"/>
              <a:gd name="connsiteY6" fmla="*/ 781844 h 1884689"/>
              <a:gd name="connsiteX7" fmla="*/ 942230 w 2919461"/>
              <a:gd name="connsiteY7" fmla="*/ 762000 h 1884689"/>
              <a:gd name="connsiteX8" fmla="*/ 955724 w 2919461"/>
              <a:gd name="connsiteY8" fmla="*/ 723900 h 1884689"/>
              <a:gd name="connsiteX9" fmla="*/ 971599 w 2919461"/>
              <a:gd name="connsiteY9" fmla="*/ 693738 h 1884689"/>
              <a:gd name="connsiteX10" fmla="*/ 977948 w 2919461"/>
              <a:gd name="connsiteY10" fmla="*/ 634207 h 1884689"/>
              <a:gd name="connsiteX11" fmla="*/ 962868 w 2919461"/>
              <a:gd name="connsiteY11" fmla="*/ 606425 h 1884689"/>
              <a:gd name="connsiteX12" fmla="*/ 970011 w 2919461"/>
              <a:gd name="connsiteY12" fmla="*/ 550069 h 1884689"/>
              <a:gd name="connsiteX13" fmla="*/ 983505 w 2919461"/>
              <a:gd name="connsiteY13" fmla="*/ 519113 h 1884689"/>
              <a:gd name="connsiteX14" fmla="*/ 999380 w 2919461"/>
              <a:gd name="connsiteY14" fmla="*/ 488950 h 1884689"/>
              <a:gd name="connsiteX15" fmla="*/ 1045418 w 2919461"/>
              <a:gd name="connsiteY15" fmla="*/ 442912 h 1884689"/>
              <a:gd name="connsiteX16" fmla="*/ 1121617 w 2919461"/>
              <a:gd name="connsiteY16" fmla="*/ 411956 h 1884689"/>
              <a:gd name="connsiteX17" fmla="*/ 1214488 w 2919461"/>
              <a:gd name="connsiteY17" fmla="*/ 423069 h 1884689"/>
              <a:gd name="connsiteX18" fmla="*/ 1292274 w 2919461"/>
              <a:gd name="connsiteY18" fmla="*/ 509588 h 1884689"/>
              <a:gd name="connsiteX19" fmla="*/ 1322437 w 2919461"/>
              <a:gd name="connsiteY19" fmla="*/ 636588 h 1884689"/>
              <a:gd name="connsiteX20" fmla="*/ 1322437 w 2919461"/>
              <a:gd name="connsiteY20" fmla="*/ 704056 h 1884689"/>
              <a:gd name="connsiteX21" fmla="*/ 1370855 w 2919461"/>
              <a:gd name="connsiteY21" fmla="*/ 690562 h 1884689"/>
              <a:gd name="connsiteX22" fmla="*/ 1368474 w 2919461"/>
              <a:gd name="connsiteY22" fmla="*/ 605631 h 1884689"/>
              <a:gd name="connsiteX23" fmla="*/ 1859011 w 2919461"/>
              <a:gd name="connsiteY23" fmla="*/ 537369 h 1884689"/>
              <a:gd name="connsiteX24" fmla="*/ 1939180 w 2919461"/>
              <a:gd name="connsiteY24" fmla="*/ 488950 h 1884689"/>
              <a:gd name="connsiteX25" fmla="*/ 2136824 w 2919461"/>
              <a:gd name="connsiteY25" fmla="*/ 380207 h 1884689"/>
              <a:gd name="connsiteX26" fmla="*/ 2600374 w 2919461"/>
              <a:gd name="connsiteY26" fmla="*/ 110331 h 1884689"/>
              <a:gd name="connsiteX27" fmla="*/ 2664667 w 2919461"/>
              <a:gd name="connsiteY27" fmla="*/ 101601 h 1884689"/>
              <a:gd name="connsiteX28" fmla="*/ 2764680 w 2919461"/>
              <a:gd name="connsiteY28" fmla="*/ 76200 h 1884689"/>
              <a:gd name="connsiteX29" fmla="*/ 2919461 w 2919461"/>
              <a:gd name="connsiteY29" fmla="*/ 0 h 1884689"/>
              <a:gd name="connsiteX0" fmla="*/ 9928 w 2904586"/>
              <a:gd name="connsiteY0" fmla="*/ 1884689 h 1884689"/>
              <a:gd name="connsiteX1" fmla="*/ 2820 w 2904586"/>
              <a:gd name="connsiteY1" fmla="*/ 1124275 h 1884689"/>
              <a:gd name="connsiteX2" fmla="*/ 78739 w 2904586"/>
              <a:gd name="connsiteY2" fmla="*/ 1103014 h 1884689"/>
              <a:gd name="connsiteX3" fmla="*/ 120905 w 2904586"/>
              <a:gd name="connsiteY3" fmla="*/ 959644 h 1884689"/>
              <a:gd name="connsiteX4" fmla="*/ 410624 w 2904586"/>
              <a:gd name="connsiteY4" fmla="*/ 883444 h 1884689"/>
              <a:gd name="connsiteX5" fmla="*/ 679705 w 2904586"/>
              <a:gd name="connsiteY5" fmla="*/ 835819 h 1884689"/>
              <a:gd name="connsiteX6" fmla="*/ 813849 w 2904586"/>
              <a:gd name="connsiteY6" fmla="*/ 781844 h 1884689"/>
              <a:gd name="connsiteX7" fmla="*/ 927355 w 2904586"/>
              <a:gd name="connsiteY7" fmla="*/ 762000 h 1884689"/>
              <a:gd name="connsiteX8" fmla="*/ 940849 w 2904586"/>
              <a:gd name="connsiteY8" fmla="*/ 723900 h 1884689"/>
              <a:gd name="connsiteX9" fmla="*/ 956724 w 2904586"/>
              <a:gd name="connsiteY9" fmla="*/ 693738 h 1884689"/>
              <a:gd name="connsiteX10" fmla="*/ 963073 w 2904586"/>
              <a:gd name="connsiteY10" fmla="*/ 634207 h 1884689"/>
              <a:gd name="connsiteX11" fmla="*/ 947993 w 2904586"/>
              <a:gd name="connsiteY11" fmla="*/ 606425 h 1884689"/>
              <a:gd name="connsiteX12" fmla="*/ 955136 w 2904586"/>
              <a:gd name="connsiteY12" fmla="*/ 550069 h 1884689"/>
              <a:gd name="connsiteX13" fmla="*/ 968630 w 2904586"/>
              <a:gd name="connsiteY13" fmla="*/ 519113 h 1884689"/>
              <a:gd name="connsiteX14" fmla="*/ 984505 w 2904586"/>
              <a:gd name="connsiteY14" fmla="*/ 488950 h 1884689"/>
              <a:gd name="connsiteX15" fmla="*/ 1030543 w 2904586"/>
              <a:gd name="connsiteY15" fmla="*/ 442912 h 1884689"/>
              <a:gd name="connsiteX16" fmla="*/ 1106742 w 2904586"/>
              <a:gd name="connsiteY16" fmla="*/ 411956 h 1884689"/>
              <a:gd name="connsiteX17" fmla="*/ 1199613 w 2904586"/>
              <a:gd name="connsiteY17" fmla="*/ 423069 h 1884689"/>
              <a:gd name="connsiteX18" fmla="*/ 1277399 w 2904586"/>
              <a:gd name="connsiteY18" fmla="*/ 509588 h 1884689"/>
              <a:gd name="connsiteX19" fmla="*/ 1307562 w 2904586"/>
              <a:gd name="connsiteY19" fmla="*/ 636588 h 1884689"/>
              <a:gd name="connsiteX20" fmla="*/ 1307562 w 2904586"/>
              <a:gd name="connsiteY20" fmla="*/ 704056 h 1884689"/>
              <a:gd name="connsiteX21" fmla="*/ 1355980 w 2904586"/>
              <a:gd name="connsiteY21" fmla="*/ 690562 h 1884689"/>
              <a:gd name="connsiteX22" fmla="*/ 1353599 w 2904586"/>
              <a:gd name="connsiteY22" fmla="*/ 605631 h 1884689"/>
              <a:gd name="connsiteX23" fmla="*/ 1844136 w 2904586"/>
              <a:gd name="connsiteY23" fmla="*/ 537369 h 1884689"/>
              <a:gd name="connsiteX24" fmla="*/ 1924305 w 2904586"/>
              <a:gd name="connsiteY24" fmla="*/ 488950 h 1884689"/>
              <a:gd name="connsiteX25" fmla="*/ 2121949 w 2904586"/>
              <a:gd name="connsiteY25" fmla="*/ 380207 h 1884689"/>
              <a:gd name="connsiteX26" fmla="*/ 2585499 w 2904586"/>
              <a:gd name="connsiteY26" fmla="*/ 110331 h 1884689"/>
              <a:gd name="connsiteX27" fmla="*/ 2649792 w 2904586"/>
              <a:gd name="connsiteY27" fmla="*/ 101601 h 1884689"/>
              <a:gd name="connsiteX28" fmla="*/ 2749805 w 2904586"/>
              <a:gd name="connsiteY28" fmla="*/ 76200 h 1884689"/>
              <a:gd name="connsiteX29" fmla="*/ 2904586 w 2904586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125717 w 2909398"/>
              <a:gd name="connsiteY3" fmla="*/ 95964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415436 w 2909398"/>
              <a:gd name="connsiteY4" fmla="*/ 883444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84517 w 2909398"/>
              <a:gd name="connsiteY5" fmla="*/ 835819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781844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804678 h 1884689"/>
              <a:gd name="connsiteX7" fmla="*/ 932167 w 2909398"/>
              <a:gd name="connsiteY7" fmla="*/ 762000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8661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28561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35986 w 2909398"/>
              <a:gd name="connsiteY6" fmla="*/ 80467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01337 w 2909398"/>
              <a:gd name="connsiteY6" fmla="*/ 817364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01337 w 2909398"/>
              <a:gd name="connsiteY6" fmla="*/ 817364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795768 w 2909398"/>
              <a:gd name="connsiteY6" fmla="*/ 84019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795768 w 2909398"/>
              <a:gd name="connsiteY6" fmla="*/ 840198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4331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358411 w 2909398"/>
              <a:gd name="connsiteY22" fmla="*/ 60563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360792 w 2909398"/>
              <a:gd name="connsiteY21" fmla="*/ 690562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312374 w 2909398"/>
              <a:gd name="connsiteY20" fmla="*/ 704056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2909398"/>
              <a:gd name="connsiteY0" fmla="*/ 1884689 h 1884689"/>
              <a:gd name="connsiteX1" fmla="*/ 7632 w 2909398"/>
              <a:gd name="connsiteY1" fmla="*/ 1124275 h 1884689"/>
              <a:gd name="connsiteX2" fmla="*/ 83551 w 2909398"/>
              <a:gd name="connsiteY2" fmla="*/ 1103014 h 1884689"/>
              <a:gd name="connsiteX3" fmla="*/ 93543 w 2909398"/>
              <a:gd name="connsiteY3" fmla="*/ 1066204 h 1884689"/>
              <a:gd name="connsiteX4" fmla="*/ 284265 w 2909398"/>
              <a:gd name="connsiteY4" fmla="*/ 1005227 h 1884689"/>
              <a:gd name="connsiteX5" fmla="*/ 652344 w 2909398"/>
              <a:gd name="connsiteY5" fmla="*/ 884025 h 1884689"/>
              <a:gd name="connsiteX6" fmla="*/ 812475 w 2909398"/>
              <a:gd name="connsiteY6" fmla="*/ 834489 h 1884689"/>
              <a:gd name="connsiteX7" fmla="*/ 820796 w 2909398"/>
              <a:gd name="connsiteY7" fmla="*/ 741703 h 1884689"/>
              <a:gd name="connsiteX8" fmla="*/ 945661 w 2909398"/>
              <a:gd name="connsiteY8" fmla="*/ 723900 h 1884689"/>
              <a:gd name="connsiteX9" fmla="*/ 961536 w 2909398"/>
              <a:gd name="connsiteY9" fmla="*/ 693738 h 1884689"/>
              <a:gd name="connsiteX10" fmla="*/ 967885 w 2909398"/>
              <a:gd name="connsiteY10" fmla="*/ 634207 h 1884689"/>
              <a:gd name="connsiteX11" fmla="*/ 952805 w 2909398"/>
              <a:gd name="connsiteY11" fmla="*/ 606425 h 1884689"/>
              <a:gd name="connsiteX12" fmla="*/ 959948 w 2909398"/>
              <a:gd name="connsiteY12" fmla="*/ 550069 h 1884689"/>
              <a:gd name="connsiteX13" fmla="*/ 973442 w 2909398"/>
              <a:gd name="connsiteY13" fmla="*/ 519113 h 1884689"/>
              <a:gd name="connsiteX14" fmla="*/ 989317 w 2909398"/>
              <a:gd name="connsiteY14" fmla="*/ 488950 h 1884689"/>
              <a:gd name="connsiteX15" fmla="*/ 1035355 w 2909398"/>
              <a:gd name="connsiteY15" fmla="*/ 442912 h 1884689"/>
              <a:gd name="connsiteX16" fmla="*/ 1111554 w 2909398"/>
              <a:gd name="connsiteY16" fmla="*/ 411956 h 1884689"/>
              <a:gd name="connsiteX17" fmla="*/ 1204425 w 2909398"/>
              <a:gd name="connsiteY17" fmla="*/ 423069 h 1884689"/>
              <a:gd name="connsiteX18" fmla="*/ 1282211 w 2909398"/>
              <a:gd name="connsiteY18" fmla="*/ 509588 h 1884689"/>
              <a:gd name="connsiteX19" fmla="*/ 1312374 w 2909398"/>
              <a:gd name="connsiteY19" fmla="*/ 636588 h 1884689"/>
              <a:gd name="connsiteX20" fmla="*/ 1436738 w 2909398"/>
              <a:gd name="connsiteY20" fmla="*/ 616525 h 1884689"/>
              <a:gd name="connsiteX21" fmla="*/ 1585390 w 2909398"/>
              <a:gd name="connsiteY21" fmla="*/ 591614 h 1884689"/>
              <a:gd name="connsiteX22" fmla="*/ 1564447 w 2909398"/>
              <a:gd name="connsiteY22" fmla="*/ 379191 h 1884689"/>
              <a:gd name="connsiteX23" fmla="*/ 1848948 w 2909398"/>
              <a:gd name="connsiteY23" fmla="*/ 537369 h 1884689"/>
              <a:gd name="connsiteX24" fmla="*/ 1929117 w 2909398"/>
              <a:gd name="connsiteY24" fmla="*/ 488950 h 1884689"/>
              <a:gd name="connsiteX25" fmla="*/ 2126761 w 2909398"/>
              <a:gd name="connsiteY25" fmla="*/ 380207 h 1884689"/>
              <a:gd name="connsiteX26" fmla="*/ 2590311 w 2909398"/>
              <a:gd name="connsiteY26" fmla="*/ 110331 h 1884689"/>
              <a:gd name="connsiteX27" fmla="*/ 2654604 w 2909398"/>
              <a:gd name="connsiteY27" fmla="*/ 101601 h 1884689"/>
              <a:gd name="connsiteX28" fmla="*/ 2754617 w 2909398"/>
              <a:gd name="connsiteY28" fmla="*/ 76200 h 1884689"/>
              <a:gd name="connsiteX29" fmla="*/ 2909398 w 2909398"/>
              <a:gd name="connsiteY29" fmla="*/ 0 h 1884689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1848948 w 4428993"/>
              <a:gd name="connsiteY23" fmla="*/ 1613118 h 2960438"/>
              <a:gd name="connsiteX24" fmla="*/ 1929117 w 4428993"/>
              <a:gd name="connsiteY24" fmla="*/ 1564699 h 2960438"/>
              <a:gd name="connsiteX25" fmla="*/ 2126761 w 4428993"/>
              <a:gd name="connsiteY25" fmla="*/ 1455956 h 2960438"/>
              <a:gd name="connsiteX26" fmla="*/ 2590311 w 4428993"/>
              <a:gd name="connsiteY26" fmla="*/ 1186080 h 2960438"/>
              <a:gd name="connsiteX27" fmla="*/ 2654604 w 4428993"/>
              <a:gd name="connsiteY27" fmla="*/ 1177350 h 2960438"/>
              <a:gd name="connsiteX28" fmla="*/ 2754617 w 4428993"/>
              <a:gd name="connsiteY28" fmla="*/ 1151949 h 2960438"/>
              <a:gd name="connsiteX29" fmla="*/ 4428993 w 4428993"/>
              <a:gd name="connsiteY29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1929117 w 4428993"/>
              <a:gd name="connsiteY23" fmla="*/ 1564699 h 2960438"/>
              <a:gd name="connsiteX24" fmla="*/ 2126761 w 4428993"/>
              <a:gd name="connsiteY24" fmla="*/ 1455956 h 2960438"/>
              <a:gd name="connsiteX25" fmla="*/ 2590311 w 4428993"/>
              <a:gd name="connsiteY25" fmla="*/ 1186080 h 2960438"/>
              <a:gd name="connsiteX26" fmla="*/ 2654604 w 4428993"/>
              <a:gd name="connsiteY26" fmla="*/ 1177350 h 2960438"/>
              <a:gd name="connsiteX27" fmla="*/ 2754617 w 4428993"/>
              <a:gd name="connsiteY27" fmla="*/ 1151949 h 2960438"/>
              <a:gd name="connsiteX28" fmla="*/ 4428993 w 4428993"/>
              <a:gd name="connsiteY28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126761 w 4428993"/>
              <a:gd name="connsiteY23" fmla="*/ 14559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654604 w 4428993"/>
              <a:gd name="connsiteY25" fmla="*/ 1177350 h 2960438"/>
              <a:gd name="connsiteX26" fmla="*/ 2754617 w 4428993"/>
              <a:gd name="connsiteY26" fmla="*/ 1151949 h 2960438"/>
              <a:gd name="connsiteX27" fmla="*/ 4428993 w 4428993"/>
              <a:gd name="connsiteY27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590311 w 4428993"/>
              <a:gd name="connsiteY24" fmla="*/ 1186080 h 2960438"/>
              <a:gd name="connsiteX25" fmla="*/ 2754617 w 4428993"/>
              <a:gd name="connsiteY25" fmla="*/ 1151949 h 2960438"/>
              <a:gd name="connsiteX26" fmla="*/ 4428993 w 4428993"/>
              <a:gd name="connsiteY26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2754617 w 4428993"/>
              <a:gd name="connsiteY24" fmla="*/ 1151949 h 2960438"/>
              <a:gd name="connsiteX25" fmla="*/ 4428993 w 4428993"/>
              <a:gd name="connsiteY25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4428993 w 4428993"/>
              <a:gd name="connsiteY24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4428993 w 4428993"/>
              <a:gd name="connsiteY24" fmla="*/ 0 h 2960438"/>
              <a:gd name="connsiteX0" fmla="*/ 14740 w 4428993"/>
              <a:gd name="connsiteY0" fmla="*/ 2960438 h 2960438"/>
              <a:gd name="connsiteX1" fmla="*/ 7632 w 4428993"/>
              <a:gd name="connsiteY1" fmla="*/ 2200024 h 2960438"/>
              <a:gd name="connsiteX2" fmla="*/ 83551 w 4428993"/>
              <a:gd name="connsiteY2" fmla="*/ 2178763 h 2960438"/>
              <a:gd name="connsiteX3" fmla="*/ 93543 w 4428993"/>
              <a:gd name="connsiteY3" fmla="*/ 2141953 h 2960438"/>
              <a:gd name="connsiteX4" fmla="*/ 284265 w 4428993"/>
              <a:gd name="connsiteY4" fmla="*/ 2080976 h 2960438"/>
              <a:gd name="connsiteX5" fmla="*/ 652344 w 4428993"/>
              <a:gd name="connsiteY5" fmla="*/ 1959774 h 2960438"/>
              <a:gd name="connsiteX6" fmla="*/ 812475 w 4428993"/>
              <a:gd name="connsiteY6" fmla="*/ 1910238 h 2960438"/>
              <a:gd name="connsiteX7" fmla="*/ 820796 w 4428993"/>
              <a:gd name="connsiteY7" fmla="*/ 1817452 h 2960438"/>
              <a:gd name="connsiteX8" fmla="*/ 945661 w 4428993"/>
              <a:gd name="connsiteY8" fmla="*/ 1799649 h 2960438"/>
              <a:gd name="connsiteX9" fmla="*/ 961536 w 4428993"/>
              <a:gd name="connsiteY9" fmla="*/ 1769487 h 2960438"/>
              <a:gd name="connsiteX10" fmla="*/ 967885 w 4428993"/>
              <a:gd name="connsiteY10" fmla="*/ 1709956 h 2960438"/>
              <a:gd name="connsiteX11" fmla="*/ 952805 w 4428993"/>
              <a:gd name="connsiteY11" fmla="*/ 1682174 h 2960438"/>
              <a:gd name="connsiteX12" fmla="*/ 959948 w 4428993"/>
              <a:gd name="connsiteY12" fmla="*/ 1625818 h 2960438"/>
              <a:gd name="connsiteX13" fmla="*/ 973442 w 4428993"/>
              <a:gd name="connsiteY13" fmla="*/ 1594862 h 2960438"/>
              <a:gd name="connsiteX14" fmla="*/ 989317 w 4428993"/>
              <a:gd name="connsiteY14" fmla="*/ 1564699 h 2960438"/>
              <a:gd name="connsiteX15" fmla="*/ 1035355 w 4428993"/>
              <a:gd name="connsiteY15" fmla="*/ 1518661 h 2960438"/>
              <a:gd name="connsiteX16" fmla="*/ 1111554 w 4428993"/>
              <a:gd name="connsiteY16" fmla="*/ 1487705 h 2960438"/>
              <a:gd name="connsiteX17" fmla="*/ 1204425 w 4428993"/>
              <a:gd name="connsiteY17" fmla="*/ 1498818 h 2960438"/>
              <a:gd name="connsiteX18" fmla="*/ 1282211 w 4428993"/>
              <a:gd name="connsiteY18" fmla="*/ 1585337 h 2960438"/>
              <a:gd name="connsiteX19" fmla="*/ 1312374 w 4428993"/>
              <a:gd name="connsiteY19" fmla="*/ 1712337 h 2960438"/>
              <a:gd name="connsiteX20" fmla="*/ 1436738 w 4428993"/>
              <a:gd name="connsiteY20" fmla="*/ 1692274 h 2960438"/>
              <a:gd name="connsiteX21" fmla="*/ 1585390 w 4428993"/>
              <a:gd name="connsiteY21" fmla="*/ 1667363 h 2960438"/>
              <a:gd name="connsiteX22" fmla="*/ 1564447 w 4428993"/>
              <a:gd name="connsiteY22" fmla="*/ 1454940 h 2960438"/>
              <a:gd name="connsiteX23" fmla="*/ 2334654 w 4428993"/>
              <a:gd name="connsiteY23" fmla="*/ 1278356 h 2960438"/>
              <a:gd name="connsiteX24" fmla="*/ 4428993 w 4428993"/>
              <a:gd name="connsiteY24" fmla="*/ 0 h 296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8993" h="2960438">
                <a:moveTo>
                  <a:pt x="14740" y="2960438"/>
                </a:moveTo>
                <a:cubicBezTo>
                  <a:pt x="24001" y="2769938"/>
                  <a:pt x="-16119" y="2328632"/>
                  <a:pt x="7632" y="2200024"/>
                </a:cubicBezTo>
                <a:cubicBezTo>
                  <a:pt x="9201" y="2191528"/>
                  <a:pt x="70525" y="2180880"/>
                  <a:pt x="83551" y="2178763"/>
                </a:cubicBezTo>
                <a:cubicBezTo>
                  <a:pt x="87354" y="2178810"/>
                  <a:pt x="60091" y="2158251"/>
                  <a:pt x="93543" y="2141953"/>
                </a:cubicBezTo>
                <a:cubicBezTo>
                  <a:pt x="126995" y="2125655"/>
                  <a:pt x="191132" y="2111339"/>
                  <a:pt x="284265" y="2080976"/>
                </a:cubicBezTo>
                <a:lnTo>
                  <a:pt x="652344" y="1959774"/>
                </a:lnTo>
                <a:cubicBezTo>
                  <a:pt x="740379" y="1931318"/>
                  <a:pt x="799869" y="1913661"/>
                  <a:pt x="812475" y="1910238"/>
                </a:cubicBezTo>
                <a:cubicBezTo>
                  <a:pt x="825081" y="1906815"/>
                  <a:pt x="799569" y="1822759"/>
                  <a:pt x="820796" y="1817452"/>
                </a:cubicBezTo>
                <a:cubicBezTo>
                  <a:pt x="822913" y="1804752"/>
                  <a:pt x="922204" y="1807643"/>
                  <a:pt x="945661" y="1799649"/>
                </a:cubicBezTo>
                <a:cubicBezTo>
                  <a:pt x="969118" y="1791655"/>
                  <a:pt x="957832" y="1784436"/>
                  <a:pt x="961536" y="1769487"/>
                </a:cubicBezTo>
                <a:cubicBezTo>
                  <a:pt x="965240" y="1754538"/>
                  <a:pt x="969340" y="1724508"/>
                  <a:pt x="967885" y="1709956"/>
                </a:cubicBezTo>
                <a:cubicBezTo>
                  <a:pt x="966430" y="1695404"/>
                  <a:pt x="954128" y="1696197"/>
                  <a:pt x="952805" y="1682174"/>
                </a:cubicBezTo>
                <a:cubicBezTo>
                  <a:pt x="951482" y="1668151"/>
                  <a:pt x="953598" y="1634285"/>
                  <a:pt x="959948" y="1625818"/>
                </a:cubicBezTo>
                <a:cubicBezTo>
                  <a:pt x="962065" y="1619468"/>
                  <a:pt x="968547" y="1605049"/>
                  <a:pt x="973442" y="1594862"/>
                </a:cubicBezTo>
                <a:cubicBezTo>
                  <a:pt x="978337" y="1584676"/>
                  <a:pt x="978998" y="1577399"/>
                  <a:pt x="989317" y="1564699"/>
                </a:cubicBezTo>
                <a:cubicBezTo>
                  <a:pt x="999636" y="1551999"/>
                  <a:pt x="1014982" y="1531493"/>
                  <a:pt x="1035355" y="1518661"/>
                </a:cubicBezTo>
                <a:cubicBezTo>
                  <a:pt x="1055728" y="1505829"/>
                  <a:pt x="1083376" y="1491012"/>
                  <a:pt x="1111554" y="1487705"/>
                </a:cubicBezTo>
                <a:cubicBezTo>
                  <a:pt x="1139732" y="1484398"/>
                  <a:pt x="1171882" y="1481620"/>
                  <a:pt x="1204425" y="1498818"/>
                </a:cubicBezTo>
                <a:cubicBezTo>
                  <a:pt x="1257806" y="1536295"/>
                  <a:pt x="1264219" y="1549750"/>
                  <a:pt x="1282211" y="1585337"/>
                </a:cubicBezTo>
                <a:cubicBezTo>
                  <a:pt x="1300203" y="1620924"/>
                  <a:pt x="1310257" y="1682704"/>
                  <a:pt x="1312374" y="1712337"/>
                </a:cubicBezTo>
                <a:cubicBezTo>
                  <a:pt x="1318724" y="1710220"/>
                  <a:pt x="1391235" y="1699770"/>
                  <a:pt x="1436738" y="1692274"/>
                </a:cubicBezTo>
                <a:cubicBezTo>
                  <a:pt x="1482241" y="1684778"/>
                  <a:pt x="1582667" y="1674571"/>
                  <a:pt x="1585390" y="1667363"/>
                </a:cubicBezTo>
                <a:cubicBezTo>
                  <a:pt x="1588113" y="1660155"/>
                  <a:pt x="1556488" y="1460332"/>
                  <a:pt x="1564447" y="1454940"/>
                </a:cubicBezTo>
                <a:cubicBezTo>
                  <a:pt x="1574711" y="1447987"/>
                  <a:pt x="2328360" y="1281996"/>
                  <a:pt x="2334654" y="1278356"/>
                </a:cubicBezTo>
                <a:cubicBezTo>
                  <a:pt x="2750389" y="1037918"/>
                  <a:pt x="3992673" y="266324"/>
                  <a:pt x="4428993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" name="フリーフォーム 6">
            <a:extLst>
              <a:ext uri="{FF2B5EF4-FFF2-40B4-BE49-F238E27FC236}">
                <a16:creationId xmlns:a16="http://schemas.microsoft.com/office/drawing/2014/main" id="{950D4853-B2E4-42F2-9132-FA1AC5AA4CEF}"/>
              </a:ext>
            </a:extLst>
          </p:cNvPr>
          <p:cNvSpPr/>
          <p:nvPr/>
        </p:nvSpPr>
        <p:spPr>
          <a:xfrm>
            <a:off x="-1524000" y="2681892"/>
            <a:ext cx="5528939" cy="454973"/>
          </a:xfrm>
          <a:custGeom>
            <a:avLst/>
            <a:gdLst>
              <a:gd name="connsiteX0" fmla="*/ 0 w 1651000"/>
              <a:gd name="connsiteY0" fmla="*/ 6555 h 432005"/>
              <a:gd name="connsiteX1" fmla="*/ 31750 w 1651000"/>
              <a:gd name="connsiteY1" fmla="*/ 205 h 432005"/>
              <a:gd name="connsiteX2" fmla="*/ 50800 w 1651000"/>
              <a:gd name="connsiteY2" fmla="*/ 12905 h 432005"/>
              <a:gd name="connsiteX3" fmla="*/ 88900 w 1651000"/>
              <a:gd name="connsiteY3" fmla="*/ 205 h 432005"/>
              <a:gd name="connsiteX4" fmla="*/ 101600 w 1651000"/>
              <a:gd name="connsiteY4" fmla="*/ 19255 h 432005"/>
              <a:gd name="connsiteX5" fmla="*/ 107950 w 1651000"/>
              <a:gd name="connsiteY5" fmla="*/ 38305 h 432005"/>
              <a:gd name="connsiteX6" fmla="*/ 127000 w 1651000"/>
              <a:gd name="connsiteY6" fmla="*/ 63705 h 432005"/>
              <a:gd name="connsiteX7" fmla="*/ 139700 w 1651000"/>
              <a:gd name="connsiteY7" fmla="*/ 82755 h 432005"/>
              <a:gd name="connsiteX8" fmla="*/ 177800 w 1651000"/>
              <a:gd name="connsiteY8" fmla="*/ 114505 h 432005"/>
              <a:gd name="connsiteX9" fmla="*/ 215900 w 1651000"/>
              <a:gd name="connsiteY9" fmla="*/ 101805 h 432005"/>
              <a:gd name="connsiteX10" fmla="*/ 241300 w 1651000"/>
              <a:gd name="connsiteY10" fmla="*/ 95455 h 432005"/>
              <a:gd name="connsiteX11" fmla="*/ 266700 w 1651000"/>
              <a:gd name="connsiteY11" fmla="*/ 82755 h 432005"/>
              <a:gd name="connsiteX12" fmla="*/ 285750 w 1651000"/>
              <a:gd name="connsiteY12" fmla="*/ 70055 h 432005"/>
              <a:gd name="connsiteX13" fmla="*/ 361950 w 1651000"/>
              <a:gd name="connsiteY13" fmla="*/ 57355 h 432005"/>
              <a:gd name="connsiteX14" fmla="*/ 412750 w 1651000"/>
              <a:gd name="connsiteY14" fmla="*/ 57355 h 432005"/>
              <a:gd name="connsiteX15" fmla="*/ 419100 w 1651000"/>
              <a:gd name="connsiteY15" fmla="*/ 101805 h 432005"/>
              <a:gd name="connsiteX16" fmla="*/ 444500 w 1651000"/>
              <a:gd name="connsiteY16" fmla="*/ 114505 h 432005"/>
              <a:gd name="connsiteX17" fmla="*/ 590550 w 1651000"/>
              <a:gd name="connsiteY17" fmla="*/ 108155 h 432005"/>
              <a:gd name="connsiteX18" fmla="*/ 647700 w 1651000"/>
              <a:gd name="connsiteY18" fmla="*/ 120855 h 432005"/>
              <a:gd name="connsiteX19" fmla="*/ 692150 w 1651000"/>
              <a:gd name="connsiteY19" fmla="*/ 146255 h 432005"/>
              <a:gd name="connsiteX20" fmla="*/ 736600 w 1651000"/>
              <a:gd name="connsiteY20" fmla="*/ 152605 h 432005"/>
              <a:gd name="connsiteX21" fmla="*/ 742950 w 1651000"/>
              <a:gd name="connsiteY21" fmla="*/ 171655 h 432005"/>
              <a:gd name="connsiteX22" fmla="*/ 812800 w 1651000"/>
              <a:gd name="connsiteY22" fmla="*/ 178005 h 432005"/>
              <a:gd name="connsiteX23" fmla="*/ 838200 w 1651000"/>
              <a:gd name="connsiteY23" fmla="*/ 184355 h 432005"/>
              <a:gd name="connsiteX24" fmla="*/ 857250 w 1651000"/>
              <a:gd name="connsiteY24" fmla="*/ 197055 h 432005"/>
              <a:gd name="connsiteX25" fmla="*/ 876300 w 1651000"/>
              <a:gd name="connsiteY25" fmla="*/ 203405 h 432005"/>
              <a:gd name="connsiteX26" fmla="*/ 895350 w 1651000"/>
              <a:gd name="connsiteY26" fmla="*/ 222455 h 432005"/>
              <a:gd name="connsiteX27" fmla="*/ 920750 w 1651000"/>
              <a:gd name="connsiteY27" fmla="*/ 228805 h 432005"/>
              <a:gd name="connsiteX28" fmla="*/ 965200 w 1651000"/>
              <a:gd name="connsiteY28" fmla="*/ 241505 h 432005"/>
              <a:gd name="connsiteX29" fmla="*/ 977900 w 1651000"/>
              <a:gd name="connsiteY29" fmla="*/ 260555 h 432005"/>
              <a:gd name="connsiteX30" fmla="*/ 1016000 w 1651000"/>
              <a:gd name="connsiteY30" fmla="*/ 273255 h 432005"/>
              <a:gd name="connsiteX31" fmla="*/ 1035050 w 1651000"/>
              <a:gd name="connsiteY31" fmla="*/ 279605 h 432005"/>
              <a:gd name="connsiteX32" fmla="*/ 1054100 w 1651000"/>
              <a:gd name="connsiteY32" fmla="*/ 285955 h 432005"/>
              <a:gd name="connsiteX33" fmla="*/ 1085850 w 1651000"/>
              <a:gd name="connsiteY33" fmla="*/ 292305 h 432005"/>
              <a:gd name="connsiteX34" fmla="*/ 1111250 w 1651000"/>
              <a:gd name="connsiteY34" fmla="*/ 285955 h 432005"/>
              <a:gd name="connsiteX35" fmla="*/ 1149350 w 1651000"/>
              <a:gd name="connsiteY35" fmla="*/ 279605 h 432005"/>
              <a:gd name="connsiteX36" fmla="*/ 1168400 w 1651000"/>
              <a:gd name="connsiteY36" fmla="*/ 273255 h 432005"/>
              <a:gd name="connsiteX37" fmla="*/ 1200150 w 1651000"/>
              <a:gd name="connsiteY37" fmla="*/ 266905 h 432005"/>
              <a:gd name="connsiteX38" fmla="*/ 1219200 w 1651000"/>
              <a:gd name="connsiteY38" fmla="*/ 279605 h 432005"/>
              <a:gd name="connsiteX39" fmla="*/ 1333500 w 1651000"/>
              <a:gd name="connsiteY39" fmla="*/ 305005 h 432005"/>
              <a:gd name="connsiteX40" fmla="*/ 1358900 w 1651000"/>
              <a:gd name="connsiteY40" fmla="*/ 343105 h 432005"/>
              <a:gd name="connsiteX41" fmla="*/ 1365250 w 1651000"/>
              <a:gd name="connsiteY41" fmla="*/ 362155 h 432005"/>
              <a:gd name="connsiteX42" fmla="*/ 1390650 w 1651000"/>
              <a:gd name="connsiteY42" fmla="*/ 374855 h 432005"/>
              <a:gd name="connsiteX43" fmla="*/ 1428750 w 1651000"/>
              <a:gd name="connsiteY43" fmla="*/ 412955 h 432005"/>
              <a:gd name="connsiteX44" fmla="*/ 1447800 w 1651000"/>
              <a:gd name="connsiteY44" fmla="*/ 419305 h 432005"/>
              <a:gd name="connsiteX45" fmla="*/ 1498600 w 1651000"/>
              <a:gd name="connsiteY45" fmla="*/ 432005 h 432005"/>
              <a:gd name="connsiteX46" fmla="*/ 1606550 w 1651000"/>
              <a:gd name="connsiteY46" fmla="*/ 419305 h 432005"/>
              <a:gd name="connsiteX47" fmla="*/ 1625600 w 1651000"/>
              <a:gd name="connsiteY47" fmla="*/ 412955 h 432005"/>
              <a:gd name="connsiteX48" fmla="*/ 1651000 w 1651000"/>
              <a:gd name="connsiteY48" fmla="*/ 393905 h 432005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88900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7950 w 1651000"/>
              <a:gd name="connsiteY4" fmla="*/ 39120 h 432820"/>
              <a:gd name="connsiteX5" fmla="*/ 127000 w 1651000"/>
              <a:gd name="connsiteY5" fmla="*/ 64520 h 432820"/>
              <a:gd name="connsiteX6" fmla="*/ 139700 w 1651000"/>
              <a:gd name="connsiteY6" fmla="*/ 83570 h 432820"/>
              <a:gd name="connsiteX7" fmla="*/ 177800 w 1651000"/>
              <a:gd name="connsiteY7" fmla="*/ 115320 h 432820"/>
              <a:gd name="connsiteX8" fmla="*/ 215900 w 1651000"/>
              <a:gd name="connsiteY8" fmla="*/ 102620 h 432820"/>
              <a:gd name="connsiteX9" fmla="*/ 241300 w 1651000"/>
              <a:gd name="connsiteY9" fmla="*/ 96270 h 432820"/>
              <a:gd name="connsiteX10" fmla="*/ 266700 w 1651000"/>
              <a:gd name="connsiteY10" fmla="*/ 83570 h 432820"/>
              <a:gd name="connsiteX11" fmla="*/ 285750 w 1651000"/>
              <a:gd name="connsiteY11" fmla="*/ 70870 h 432820"/>
              <a:gd name="connsiteX12" fmla="*/ 361950 w 1651000"/>
              <a:gd name="connsiteY12" fmla="*/ 58170 h 432820"/>
              <a:gd name="connsiteX13" fmla="*/ 412750 w 1651000"/>
              <a:gd name="connsiteY13" fmla="*/ 58170 h 432820"/>
              <a:gd name="connsiteX14" fmla="*/ 419100 w 1651000"/>
              <a:gd name="connsiteY14" fmla="*/ 102620 h 432820"/>
              <a:gd name="connsiteX15" fmla="*/ 444500 w 1651000"/>
              <a:gd name="connsiteY15" fmla="*/ 115320 h 432820"/>
              <a:gd name="connsiteX16" fmla="*/ 590550 w 1651000"/>
              <a:gd name="connsiteY16" fmla="*/ 108970 h 432820"/>
              <a:gd name="connsiteX17" fmla="*/ 647700 w 1651000"/>
              <a:gd name="connsiteY17" fmla="*/ 121670 h 432820"/>
              <a:gd name="connsiteX18" fmla="*/ 692150 w 1651000"/>
              <a:gd name="connsiteY18" fmla="*/ 147070 h 432820"/>
              <a:gd name="connsiteX19" fmla="*/ 736600 w 1651000"/>
              <a:gd name="connsiteY19" fmla="*/ 153420 h 432820"/>
              <a:gd name="connsiteX20" fmla="*/ 742950 w 1651000"/>
              <a:gd name="connsiteY20" fmla="*/ 172470 h 432820"/>
              <a:gd name="connsiteX21" fmla="*/ 812800 w 1651000"/>
              <a:gd name="connsiteY21" fmla="*/ 178820 h 432820"/>
              <a:gd name="connsiteX22" fmla="*/ 838200 w 1651000"/>
              <a:gd name="connsiteY22" fmla="*/ 185170 h 432820"/>
              <a:gd name="connsiteX23" fmla="*/ 857250 w 1651000"/>
              <a:gd name="connsiteY23" fmla="*/ 197870 h 432820"/>
              <a:gd name="connsiteX24" fmla="*/ 876300 w 1651000"/>
              <a:gd name="connsiteY24" fmla="*/ 204220 h 432820"/>
              <a:gd name="connsiteX25" fmla="*/ 895350 w 1651000"/>
              <a:gd name="connsiteY25" fmla="*/ 223270 h 432820"/>
              <a:gd name="connsiteX26" fmla="*/ 920750 w 1651000"/>
              <a:gd name="connsiteY26" fmla="*/ 229620 h 432820"/>
              <a:gd name="connsiteX27" fmla="*/ 965200 w 1651000"/>
              <a:gd name="connsiteY27" fmla="*/ 242320 h 432820"/>
              <a:gd name="connsiteX28" fmla="*/ 977900 w 1651000"/>
              <a:gd name="connsiteY28" fmla="*/ 261370 h 432820"/>
              <a:gd name="connsiteX29" fmla="*/ 1016000 w 1651000"/>
              <a:gd name="connsiteY29" fmla="*/ 274070 h 432820"/>
              <a:gd name="connsiteX30" fmla="*/ 1035050 w 1651000"/>
              <a:gd name="connsiteY30" fmla="*/ 280420 h 432820"/>
              <a:gd name="connsiteX31" fmla="*/ 1054100 w 1651000"/>
              <a:gd name="connsiteY31" fmla="*/ 286770 h 432820"/>
              <a:gd name="connsiteX32" fmla="*/ 1085850 w 1651000"/>
              <a:gd name="connsiteY32" fmla="*/ 293120 h 432820"/>
              <a:gd name="connsiteX33" fmla="*/ 1111250 w 1651000"/>
              <a:gd name="connsiteY33" fmla="*/ 286770 h 432820"/>
              <a:gd name="connsiteX34" fmla="*/ 1149350 w 1651000"/>
              <a:gd name="connsiteY34" fmla="*/ 280420 h 432820"/>
              <a:gd name="connsiteX35" fmla="*/ 1168400 w 1651000"/>
              <a:gd name="connsiteY35" fmla="*/ 274070 h 432820"/>
              <a:gd name="connsiteX36" fmla="*/ 1200150 w 1651000"/>
              <a:gd name="connsiteY36" fmla="*/ 267720 h 432820"/>
              <a:gd name="connsiteX37" fmla="*/ 1219200 w 1651000"/>
              <a:gd name="connsiteY37" fmla="*/ 280420 h 432820"/>
              <a:gd name="connsiteX38" fmla="*/ 1333500 w 1651000"/>
              <a:gd name="connsiteY38" fmla="*/ 305820 h 432820"/>
              <a:gd name="connsiteX39" fmla="*/ 1358900 w 1651000"/>
              <a:gd name="connsiteY39" fmla="*/ 343920 h 432820"/>
              <a:gd name="connsiteX40" fmla="*/ 1365250 w 1651000"/>
              <a:gd name="connsiteY40" fmla="*/ 362970 h 432820"/>
              <a:gd name="connsiteX41" fmla="*/ 1390650 w 1651000"/>
              <a:gd name="connsiteY41" fmla="*/ 375670 h 432820"/>
              <a:gd name="connsiteX42" fmla="*/ 1428750 w 1651000"/>
              <a:gd name="connsiteY42" fmla="*/ 413770 h 432820"/>
              <a:gd name="connsiteX43" fmla="*/ 1447800 w 1651000"/>
              <a:gd name="connsiteY43" fmla="*/ 420120 h 432820"/>
              <a:gd name="connsiteX44" fmla="*/ 1498600 w 1651000"/>
              <a:gd name="connsiteY44" fmla="*/ 432820 h 432820"/>
              <a:gd name="connsiteX45" fmla="*/ 1606550 w 1651000"/>
              <a:gd name="connsiteY45" fmla="*/ 420120 h 432820"/>
              <a:gd name="connsiteX46" fmla="*/ 1625600 w 1651000"/>
              <a:gd name="connsiteY46" fmla="*/ 413770 h 432820"/>
              <a:gd name="connsiteX47" fmla="*/ 1651000 w 1651000"/>
              <a:gd name="connsiteY47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39700 w 1651000"/>
              <a:gd name="connsiteY5" fmla="*/ 83570 h 432820"/>
              <a:gd name="connsiteX6" fmla="*/ 177800 w 1651000"/>
              <a:gd name="connsiteY6" fmla="*/ 115320 h 432820"/>
              <a:gd name="connsiteX7" fmla="*/ 215900 w 1651000"/>
              <a:gd name="connsiteY7" fmla="*/ 102620 h 432820"/>
              <a:gd name="connsiteX8" fmla="*/ 241300 w 1651000"/>
              <a:gd name="connsiteY8" fmla="*/ 96270 h 432820"/>
              <a:gd name="connsiteX9" fmla="*/ 266700 w 1651000"/>
              <a:gd name="connsiteY9" fmla="*/ 83570 h 432820"/>
              <a:gd name="connsiteX10" fmla="*/ 285750 w 1651000"/>
              <a:gd name="connsiteY10" fmla="*/ 70870 h 432820"/>
              <a:gd name="connsiteX11" fmla="*/ 361950 w 1651000"/>
              <a:gd name="connsiteY11" fmla="*/ 58170 h 432820"/>
              <a:gd name="connsiteX12" fmla="*/ 412750 w 1651000"/>
              <a:gd name="connsiteY12" fmla="*/ 58170 h 432820"/>
              <a:gd name="connsiteX13" fmla="*/ 419100 w 1651000"/>
              <a:gd name="connsiteY13" fmla="*/ 102620 h 432820"/>
              <a:gd name="connsiteX14" fmla="*/ 444500 w 1651000"/>
              <a:gd name="connsiteY14" fmla="*/ 115320 h 432820"/>
              <a:gd name="connsiteX15" fmla="*/ 590550 w 1651000"/>
              <a:gd name="connsiteY15" fmla="*/ 108970 h 432820"/>
              <a:gd name="connsiteX16" fmla="*/ 647700 w 1651000"/>
              <a:gd name="connsiteY16" fmla="*/ 121670 h 432820"/>
              <a:gd name="connsiteX17" fmla="*/ 692150 w 1651000"/>
              <a:gd name="connsiteY17" fmla="*/ 147070 h 432820"/>
              <a:gd name="connsiteX18" fmla="*/ 736600 w 1651000"/>
              <a:gd name="connsiteY18" fmla="*/ 153420 h 432820"/>
              <a:gd name="connsiteX19" fmla="*/ 742950 w 1651000"/>
              <a:gd name="connsiteY19" fmla="*/ 172470 h 432820"/>
              <a:gd name="connsiteX20" fmla="*/ 812800 w 1651000"/>
              <a:gd name="connsiteY20" fmla="*/ 178820 h 432820"/>
              <a:gd name="connsiteX21" fmla="*/ 838200 w 1651000"/>
              <a:gd name="connsiteY21" fmla="*/ 185170 h 432820"/>
              <a:gd name="connsiteX22" fmla="*/ 857250 w 1651000"/>
              <a:gd name="connsiteY22" fmla="*/ 197870 h 432820"/>
              <a:gd name="connsiteX23" fmla="*/ 876300 w 1651000"/>
              <a:gd name="connsiteY23" fmla="*/ 204220 h 432820"/>
              <a:gd name="connsiteX24" fmla="*/ 895350 w 1651000"/>
              <a:gd name="connsiteY24" fmla="*/ 223270 h 432820"/>
              <a:gd name="connsiteX25" fmla="*/ 920750 w 1651000"/>
              <a:gd name="connsiteY25" fmla="*/ 229620 h 432820"/>
              <a:gd name="connsiteX26" fmla="*/ 965200 w 1651000"/>
              <a:gd name="connsiteY26" fmla="*/ 242320 h 432820"/>
              <a:gd name="connsiteX27" fmla="*/ 977900 w 1651000"/>
              <a:gd name="connsiteY27" fmla="*/ 261370 h 432820"/>
              <a:gd name="connsiteX28" fmla="*/ 1016000 w 1651000"/>
              <a:gd name="connsiteY28" fmla="*/ 274070 h 432820"/>
              <a:gd name="connsiteX29" fmla="*/ 1035050 w 1651000"/>
              <a:gd name="connsiteY29" fmla="*/ 280420 h 432820"/>
              <a:gd name="connsiteX30" fmla="*/ 1054100 w 1651000"/>
              <a:gd name="connsiteY30" fmla="*/ 286770 h 432820"/>
              <a:gd name="connsiteX31" fmla="*/ 1085850 w 1651000"/>
              <a:gd name="connsiteY31" fmla="*/ 293120 h 432820"/>
              <a:gd name="connsiteX32" fmla="*/ 1111250 w 1651000"/>
              <a:gd name="connsiteY32" fmla="*/ 286770 h 432820"/>
              <a:gd name="connsiteX33" fmla="*/ 1149350 w 1651000"/>
              <a:gd name="connsiteY33" fmla="*/ 280420 h 432820"/>
              <a:gd name="connsiteX34" fmla="*/ 1168400 w 1651000"/>
              <a:gd name="connsiteY34" fmla="*/ 274070 h 432820"/>
              <a:gd name="connsiteX35" fmla="*/ 1200150 w 1651000"/>
              <a:gd name="connsiteY35" fmla="*/ 267720 h 432820"/>
              <a:gd name="connsiteX36" fmla="*/ 1219200 w 1651000"/>
              <a:gd name="connsiteY36" fmla="*/ 280420 h 432820"/>
              <a:gd name="connsiteX37" fmla="*/ 1333500 w 1651000"/>
              <a:gd name="connsiteY37" fmla="*/ 305820 h 432820"/>
              <a:gd name="connsiteX38" fmla="*/ 1358900 w 1651000"/>
              <a:gd name="connsiteY38" fmla="*/ 343920 h 432820"/>
              <a:gd name="connsiteX39" fmla="*/ 1365250 w 1651000"/>
              <a:gd name="connsiteY39" fmla="*/ 362970 h 432820"/>
              <a:gd name="connsiteX40" fmla="*/ 1390650 w 1651000"/>
              <a:gd name="connsiteY40" fmla="*/ 375670 h 432820"/>
              <a:gd name="connsiteX41" fmla="*/ 1428750 w 1651000"/>
              <a:gd name="connsiteY41" fmla="*/ 413770 h 432820"/>
              <a:gd name="connsiteX42" fmla="*/ 1447800 w 1651000"/>
              <a:gd name="connsiteY42" fmla="*/ 420120 h 432820"/>
              <a:gd name="connsiteX43" fmla="*/ 1498600 w 1651000"/>
              <a:gd name="connsiteY43" fmla="*/ 432820 h 432820"/>
              <a:gd name="connsiteX44" fmla="*/ 1606550 w 1651000"/>
              <a:gd name="connsiteY44" fmla="*/ 420120 h 432820"/>
              <a:gd name="connsiteX45" fmla="*/ 1625600 w 1651000"/>
              <a:gd name="connsiteY45" fmla="*/ 413770 h 432820"/>
              <a:gd name="connsiteX46" fmla="*/ 1651000 w 1651000"/>
              <a:gd name="connsiteY46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66700 w 1651000"/>
              <a:gd name="connsiteY7" fmla="*/ 83570 h 432820"/>
              <a:gd name="connsiteX8" fmla="*/ 285750 w 1651000"/>
              <a:gd name="connsiteY8" fmla="*/ 70870 h 432820"/>
              <a:gd name="connsiteX9" fmla="*/ 361950 w 1651000"/>
              <a:gd name="connsiteY9" fmla="*/ 58170 h 432820"/>
              <a:gd name="connsiteX10" fmla="*/ 412750 w 1651000"/>
              <a:gd name="connsiteY10" fmla="*/ 58170 h 432820"/>
              <a:gd name="connsiteX11" fmla="*/ 419100 w 1651000"/>
              <a:gd name="connsiteY11" fmla="*/ 102620 h 432820"/>
              <a:gd name="connsiteX12" fmla="*/ 444500 w 1651000"/>
              <a:gd name="connsiteY12" fmla="*/ 115320 h 432820"/>
              <a:gd name="connsiteX13" fmla="*/ 590550 w 1651000"/>
              <a:gd name="connsiteY13" fmla="*/ 108970 h 432820"/>
              <a:gd name="connsiteX14" fmla="*/ 647700 w 1651000"/>
              <a:gd name="connsiteY14" fmla="*/ 121670 h 432820"/>
              <a:gd name="connsiteX15" fmla="*/ 692150 w 1651000"/>
              <a:gd name="connsiteY15" fmla="*/ 147070 h 432820"/>
              <a:gd name="connsiteX16" fmla="*/ 736600 w 1651000"/>
              <a:gd name="connsiteY16" fmla="*/ 153420 h 432820"/>
              <a:gd name="connsiteX17" fmla="*/ 742950 w 1651000"/>
              <a:gd name="connsiteY17" fmla="*/ 172470 h 432820"/>
              <a:gd name="connsiteX18" fmla="*/ 812800 w 1651000"/>
              <a:gd name="connsiteY18" fmla="*/ 178820 h 432820"/>
              <a:gd name="connsiteX19" fmla="*/ 838200 w 1651000"/>
              <a:gd name="connsiteY19" fmla="*/ 185170 h 432820"/>
              <a:gd name="connsiteX20" fmla="*/ 857250 w 1651000"/>
              <a:gd name="connsiteY20" fmla="*/ 197870 h 432820"/>
              <a:gd name="connsiteX21" fmla="*/ 876300 w 1651000"/>
              <a:gd name="connsiteY21" fmla="*/ 204220 h 432820"/>
              <a:gd name="connsiteX22" fmla="*/ 895350 w 1651000"/>
              <a:gd name="connsiteY22" fmla="*/ 223270 h 432820"/>
              <a:gd name="connsiteX23" fmla="*/ 920750 w 1651000"/>
              <a:gd name="connsiteY23" fmla="*/ 229620 h 432820"/>
              <a:gd name="connsiteX24" fmla="*/ 965200 w 1651000"/>
              <a:gd name="connsiteY24" fmla="*/ 242320 h 432820"/>
              <a:gd name="connsiteX25" fmla="*/ 977900 w 1651000"/>
              <a:gd name="connsiteY25" fmla="*/ 261370 h 432820"/>
              <a:gd name="connsiteX26" fmla="*/ 1016000 w 1651000"/>
              <a:gd name="connsiteY26" fmla="*/ 274070 h 432820"/>
              <a:gd name="connsiteX27" fmla="*/ 1035050 w 1651000"/>
              <a:gd name="connsiteY27" fmla="*/ 280420 h 432820"/>
              <a:gd name="connsiteX28" fmla="*/ 1054100 w 1651000"/>
              <a:gd name="connsiteY28" fmla="*/ 286770 h 432820"/>
              <a:gd name="connsiteX29" fmla="*/ 1085850 w 1651000"/>
              <a:gd name="connsiteY29" fmla="*/ 293120 h 432820"/>
              <a:gd name="connsiteX30" fmla="*/ 1111250 w 1651000"/>
              <a:gd name="connsiteY30" fmla="*/ 286770 h 432820"/>
              <a:gd name="connsiteX31" fmla="*/ 1149350 w 1651000"/>
              <a:gd name="connsiteY31" fmla="*/ 280420 h 432820"/>
              <a:gd name="connsiteX32" fmla="*/ 1168400 w 1651000"/>
              <a:gd name="connsiteY32" fmla="*/ 274070 h 432820"/>
              <a:gd name="connsiteX33" fmla="*/ 1200150 w 1651000"/>
              <a:gd name="connsiteY33" fmla="*/ 267720 h 432820"/>
              <a:gd name="connsiteX34" fmla="*/ 1219200 w 1651000"/>
              <a:gd name="connsiteY34" fmla="*/ 280420 h 432820"/>
              <a:gd name="connsiteX35" fmla="*/ 1333500 w 1651000"/>
              <a:gd name="connsiteY35" fmla="*/ 305820 h 432820"/>
              <a:gd name="connsiteX36" fmla="*/ 1358900 w 1651000"/>
              <a:gd name="connsiteY36" fmla="*/ 343920 h 432820"/>
              <a:gd name="connsiteX37" fmla="*/ 1365250 w 1651000"/>
              <a:gd name="connsiteY37" fmla="*/ 362970 h 432820"/>
              <a:gd name="connsiteX38" fmla="*/ 1390650 w 1651000"/>
              <a:gd name="connsiteY38" fmla="*/ 375670 h 432820"/>
              <a:gd name="connsiteX39" fmla="*/ 1428750 w 1651000"/>
              <a:gd name="connsiteY39" fmla="*/ 413770 h 432820"/>
              <a:gd name="connsiteX40" fmla="*/ 1447800 w 1651000"/>
              <a:gd name="connsiteY40" fmla="*/ 420120 h 432820"/>
              <a:gd name="connsiteX41" fmla="*/ 1498600 w 1651000"/>
              <a:gd name="connsiteY41" fmla="*/ 432820 h 432820"/>
              <a:gd name="connsiteX42" fmla="*/ 1606550 w 1651000"/>
              <a:gd name="connsiteY42" fmla="*/ 420120 h 432820"/>
              <a:gd name="connsiteX43" fmla="*/ 1625600 w 1651000"/>
              <a:gd name="connsiteY43" fmla="*/ 413770 h 432820"/>
              <a:gd name="connsiteX44" fmla="*/ 1651000 w 1651000"/>
              <a:gd name="connsiteY44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2750 w 1651000"/>
              <a:gd name="connsiteY9" fmla="*/ 58170 h 432820"/>
              <a:gd name="connsiteX10" fmla="*/ 419100 w 1651000"/>
              <a:gd name="connsiteY10" fmla="*/ 102620 h 432820"/>
              <a:gd name="connsiteX11" fmla="*/ 444500 w 1651000"/>
              <a:gd name="connsiteY11" fmla="*/ 115320 h 432820"/>
              <a:gd name="connsiteX12" fmla="*/ 590550 w 1651000"/>
              <a:gd name="connsiteY12" fmla="*/ 108970 h 432820"/>
              <a:gd name="connsiteX13" fmla="*/ 647700 w 1651000"/>
              <a:gd name="connsiteY13" fmla="*/ 121670 h 432820"/>
              <a:gd name="connsiteX14" fmla="*/ 692150 w 1651000"/>
              <a:gd name="connsiteY14" fmla="*/ 147070 h 432820"/>
              <a:gd name="connsiteX15" fmla="*/ 736600 w 1651000"/>
              <a:gd name="connsiteY15" fmla="*/ 153420 h 432820"/>
              <a:gd name="connsiteX16" fmla="*/ 742950 w 1651000"/>
              <a:gd name="connsiteY16" fmla="*/ 172470 h 432820"/>
              <a:gd name="connsiteX17" fmla="*/ 812800 w 1651000"/>
              <a:gd name="connsiteY17" fmla="*/ 178820 h 432820"/>
              <a:gd name="connsiteX18" fmla="*/ 838200 w 1651000"/>
              <a:gd name="connsiteY18" fmla="*/ 185170 h 432820"/>
              <a:gd name="connsiteX19" fmla="*/ 857250 w 1651000"/>
              <a:gd name="connsiteY19" fmla="*/ 197870 h 432820"/>
              <a:gd name="connsiteX20" fmla="*/ 876300 w 1651000"/>
              <a:gd name="connsiteY20" fmla="*/ 204220 h 432820"/>
              <a:gd name="connsiteX21" fmla="*/ 895350 w 1651000"/>
              <a:gd name="connsiteY21" fmla="*/ 223270 h 432820"/>
              <a:gd name="connsiteX22" fmla="*/ 920750 w 1651000"/>
              <a:gd name="connsiteY22" fmla="*/ 229620 h 432820"/>
              <a:gd name="connsiteX23" fmla="*/ 965200 w 1651000"/>
              <a:gd name="connsiteY23" fmla="*/ 242320 h 432820"/>
              <a:gd name="connsiteX24" fmla="*/ 977900 w 1651000"/>
              <a:gd name="connsiteY24" fmla="*/ 261370 h 432820"/>
              <a:gd name="connsiteX25" fmla="*/ 1016000 w 1651000"/>
              <a:gd name="connsiteY25" fmla="*/ 274070 h 432820"/>
              <a:gd name="connsiteX26" fmla="*/ 1035050 w 1651000"/>
              <a:gd name="connsiteY26" fmla="*/ 280420 h 432820"/>
              <a:gd name="connsiteX27" fmla="*/ 1054100 w 1651000"/>
              <a:gd name="connsiteY27" fmla="*/ 286770 h 432820"/>
              <a:gd name="connsiteX28" fmla="*/ 1085850 w 1651000"/>
              <a:gd name="connsiteY28" fmla="*/ 293120 h 432820"/>
              <a:gd name="connsiteX29" fmla="*/ 1111250 w 1651000"/>
              <a:gd name="connsiteY29" fmla="*/ 286770 h 432820"/>
              <a:gd name="connsiteX30" fmla="*/ 1149350 w 1651000"/>
              <a:gd name="connsiteY30" fmla="*/ 280420 h 432820"/>
              <a:gd name="connsiteX31" fmla="*/ 1168400 w 1651000"/>
              <a:gd name="connsiteY31" fmla="*/ 274070 h 432820"/>
              <a:gd name="connsiteX32" fmla="*/ 1200150 w 1651000"/>
              <a:gd name="connsiteY32" fmla="*/ 267720 h 432820"/>
              <a:gd name="connsiteX33" fmla="*/ 1219200 w 1651000"/>
              <a:gd name="connsiteY33" fmla="*/ 280420 h 432820"/>
              <a:gd name="connsiteX34" fmla="*/ 1333500 w 1651000"/>
              <a:gd name="connsiteY34" fmla="*/ 305820 h 432820"/>
              <a:gd name="connsiteX35" fmla="*/ 1358900 w 1651000"/>
              <a:gd name="connsiteY35" fmla="*/ 343920 h 432820"/>
              <a:gd name="connsiteX36" fmla="*/ 1365250 w 1651000"/>
              <a:gd name="connsiteY36" fmla="*/ 362970 h 432820"/>
              <a:gd name="connsiteX37" fmla="*/ 1390650 w 1651000"/>
              <a:gd name="connsiteY37" fmla="*/ 375670 h 432820"/>
              <a:gd name="connsiteX38" fmla="*/ 1428750 w 1651000"/>
              <a:gd name="connsiteY38" fmla="*/ 413770 h 432820"/>
              <a:gd name="connsiteX39" fmla="*/ 1447800 w 1651000"/>
              <a:gd name="connsiteY39" fmla="*/ 420120 h 432820"/>
              <a:gd name="connsiteX40" fmla="*/ 1498600 w 1651000"/>
              <a:gd name="connsiteY40" fmla="*/ 432820 h 432820"/>
              <a:gd name="connsiteX41" fmla="*/ 1606550 w 1651000"/>
              <a:gd name="connsiteY41" fmla="*/ 420120 h 432820"/>
              <a:gd name="connsiteX42" fmla="*/ 1625600 w 1651000"/>
              <a:gd name="connsiteY42" fmla="*/ 413770 h 432820"/>
              <a:gd name="connsiteX43" fmla="*/ 1651000 w 1651000"/>
              <a:gd name="connsiteY43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9100 w 1651000"/>
              <a:gd name="connsiteY9" fmla="*/ 102620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16744 w 1651000"/>
              <a:gd name="connsiteY12" fmla="*/ 128814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085850 w 1651000"/>
              <a:gd name="connsiteY26" fmla="*/ 293120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589881 w 1651000"/>
              <a:gd name="connsiteY39" fmla="*/ 415357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  <a:gd name="connsiteX0" fmla="*/ 0 w 1651000"/>
              <a:gd name="connsiteY0" fmla="*/ 7370 h 462262"/>
              <a:gd name="connsiteX1" fmla="*/ 31750 w 1651000"/>
              <a:gd name="connsiteY1" fmla="*/ 1020 h 462262"/>
              <a:gd name="connsiteX2" fmla="*/ 60325 w 1651000"/>
              <a:gd name="connsiteY2" fmla="*/ 30389 h 462262"/>
              <a:gd name="connsiteX3" fmla="*/ 124619 w 1651000"/>
              <a:gd name="connsiteY3" fmla="*/ 1020 h 462262"/>
              <a:gd name="connsiteX4" fmla="*/ 148432 w 1651000"/>
              <a:gd name="connsiteY4" fmla="*/ 54995 h 462262"/>
              <a:gd name="connsiteX5" fmla="*/ 177800 w 1651000"/>
              <a:gd name="connsiteY5" fmla="*/ 115320 h 462262"/>
              <a:gd name="connsiteX6" fmla="*/ 215900 w 1651000"/>
              <a:gd name="connsiteY6" fmla="*/ 102620 h 462262"/>
              <a:gd name="connsiteX7" fmla="*/ 285750 w 1651000"/>
              <a:gd name="connsiteY7" fmla="*/ 70870 h 462262"/>
              <a:gd name="connsiteX8" fmla="*/ 335756 w 1651000"/>
              <a:gd name="connsiteY8" fmla="*/ 58170 h 462262"/>
              <a:gd name="connsiteX9" fmla="*/ 400050 w 1651000"/>
              <a:gd name="connsiteY9" fmla="*/ 131195 h 462262"/>
              <a:gd name="connsiteX10" fmla="*/ 446881 w 1651000"/>
              <a:gd name="connsiteY10" fmla="*/ 146276 h 462262"/>
              <a:gd name="connsiteX11" fmla="*/ 590550 w 1651000"/>
              <a:gd name="connsiteY11" fmla="*/ 108970 h 462262"/>
              <a:gd name="connsiteX12" fmla="*/ 638176 w 1651000"/>
              <a:gd name="connsiteY12" fmla="*/ 114527 h 462262"/>
              <a:gd name="connsiteX13" fmla="*/ 692150 w 1651000"/>
              <a:gd name="connsiteY13" fmla="*/ 113732 h 462262"/>
              <a:gd name="connsiteX14" fmla="*/ 727075 w 1651000"/>
              <a:gd name="connsiteY14" fmla="*/ 153420 h 462262"/>
              <a:gd name="connsiteX15" fmla="*/ 742950 w 1651000"/>
              <a:gd name="connsiteY15" fmla="*/ 172470 h 462262"/>
              <a:gd name="connsiteX16" fmla="*/ 791369 w 1651000"/>
              <a:gd name="connsiteY16" fmla="*/ 193108 h 462262"/>
              <a:gd name="connsiteX17" fmla="*/ 838200 w 1651000"/>
              <a:gd name="connsiteY17" fmla="*/ 185170 h 462262"/>
              <a:gd name="connsiteX18" fmla="*/ 840581 w 1651000"/>
              <a:gd name="connsiteY18" fmla="*/ 209776 h 462262"/>
              <a:gd name="connsiteX19" fmla="*/ 873919 w 1651000"/>
              <a:gd name="connsiteY19" fmla="*/ 218507 h 462262"/>
              <a:gd name="connsiteX20" fmla="*/ 895350 w 1651000"/>
              <a:gd name="connsiteY20" fmla="*/ 223270 h 462262"/>
              <a:gd name="connsiteX21" fmla="*/ 965200 w 1651000"/>
              <a:gd name="connsiteY21" fmla="*/ 242320 h 462262"/>
              <a:gd name="connsiteX22" fmla="*/ 977900 w 1651000"/>
              <a:gd name="connsiteY22" fmla="*/ 261370 h 462262"/>
              <a:gd name="connsiteX23" fmla="*/ 1016000 w 1651000"/>
              <a:gd name="connsiteY23" fmla="*/ 274070 h 462262"/>
              <a:gd name="connsiteX24" fmla="*/ 1035050 w 1651000"/>
              <a:gd name="connsiteY24" fmla="*/ 280420 h 462262"/>
              <a:gd name="connsiteX25" fmla="*/ 1054100 w 1651000"/>
              <a:gd name="connsiteY25" fmla="*/ 286770 h 462262"/>
              <a:gd name="connsiteX26" fmla="*/ 1112043 w 1651000"/>
              <a:gd name="connsiteY26" fmla="*/ 321695 h 462262"/>
              <a:gd name="connsiteX27" fmla="*/ 1125538 w 1651000"/>
              <a:gd name="connsiteY27" fmla="*/ 289151 h 462262"/>
              <a:gd name="connsiteX28" fmla="*/ 1149350 w 1651000"/>
              <a:gd name="connsiteY28" fmla="*/ 280420 h 462262"/>
              <a:gd name="connsiteX29" fmla="*/ 1168400 w 1651000"/>
              <a:gd name="connsiteY29" fmla="*/ 274070 h 462262"/>
              <a:gd name="connsiteX30" fmla="*/ 1200150 w 1651000"/>
              <a:gd name="connsiteY30" fmla="*/ 267720 h 462262"/>
              <a:gd name="connsiteX31" fmla="*/ 1197769 w 1651000"/>
              <a:gd name="connsiteY31" fmla="*/ 306614 h 462262"/>
              <a:gd name="connsiteX32" fmla="*/ 1285875 w 1651000"/>
              <a:gd name="connsiteY32" fmla="*/ 322489 h 462262"/>
              <a:gd name="connsiteX33" fmla="*/ 1320800 w 1651000"/>
              <a:gd name="connsiteY33" fmla="*/ 296295 h 462262"/>
              <a:gd name="connsiteX34" fmla="*/ 1377156 w 1651000"/>
              <a:gd name="connsiteY34" fmla="*/ 334395 h 462262"/>
              <a:gd name="connsiteX35" fmla="*/ 1397794 w 1651000"/>
              <a:gd name="connsiteY35" fmla="*/ 370907 h 462262"/>
              <a:gd name="connsiteX36" fmla="*/ 1435894 w 1651000"/>
              <a:gd name="connsiteY36" fmla="*/ 397101 h 462262"/>
              <a:gd name="connsiteX37" fmla="*/ 1447800 w 1651000"/>
              <a:gd name="connsiteY37" fmla="*/ 420120 h 462262"/>
              <a:gd name="connsiteX38" fmla="*/ 1498600 w 1651000"/>
              <a:gd name="connsiteY38" fmla="*/ 432820 h 462262"/>
              <a:gd name="connsiteX39" fmla="*/ 1589881 w 1651000"/>
              <a:gd name="connsiteY39" fmla="*/ 415357 h 462262"/>
              <a:gd name="connsiteX40" fmla="*/ 1618942 w 1651000"/>
              <a:gd name="connsiteY40" fmla="*/ 462189 h 462262"/>
              <a:gd name="connsiteX41" fmla="*/ 1651000 w 1651000"/>
              <a:gd name="connsiteY41" fmla="*/ 394720 h 462262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97794 w 1651000"/>
              <a:gd name="connsiteY35" fmla="*/ 370907 h 462314"/>
              <a:gd name="connsiteX36" fmla="*/ 1435894 w 1651000"/>
              <a:gd name="connsiteY36" fmla="*/ 397101 h 462314"/>
              <a:gd name="connsiteX37" fmla="*/ 1447800 w 1651000"/>
              <a:gd name="connsiteY37" fmla="*/ 42012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97794 w 1651000"/>
              <a:gd name="connsiteY35" fmla="*/ 370907 h 462314"/>
              <a:gd name="connsiteX36" fmla="*/ 1435894 w 1651000"/>
              <a:gd name="connsiteY36" fmla="*/ 39710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97794 w 1651000"/>
              <a:gd name="connsiteY35" fmla="*/ 37090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77156 w 1651000"/>
              <a:gd name="connsiteY34" fmla="*/ 3343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320800 w 1651000"/>
              <a:gd name="connsiteY33" fmla="*/ 2962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85875 w 1651000"/>
              <a:gd name="connsiteY32" fmla="*/ 3224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197769 w 1651000"/>
              <a:gd name="connsiteY31" fmla="*/ 3066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0150 w 1651000"/>
              <a:gd name="connsiteY30" fmla="*/ 26772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49350 w 1651000"/>
              <a:gd name="connsiteY28" fmla="*/ 28042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28915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112043 w 1651000"/>
              <a:gd name="connsiteY26" fmla="*/ 32169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54100 w 1651000"/>
              <a:gd name="connsiteY25" fmla="*/ 28677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35050 w 1651000"/>
              <a:gd name="connsiteY24" fmla="*/ 280420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1016000 w 1651000"/>
              <a:gd name="connsiteY23" fmla="*/ 274070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77900 w 1651000"/>
              <a:gd name="connsiteY22" fmla="*/ 261370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65200 w 1651000"/>
              <a:gd name="connsiteY21" fmla="*/ 242320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73919 w 1651000"/>
              <a:gd name="connsiteY19" fmla="*/ 218507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40581 w 1651000"/>
              <a:gd name="connsiteY18" fmla="*/ 209776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38200 w 1651000"/>
              <a:gd name="connsiteY17" fmla="*/ 1851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91369 w 1651000"/>
              <a:gd name="connsiteY16" fmla="*/ 193108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2950 w 1651000"/>
              <a:gd name="connsiteY15" fmla="*/ 172470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27075 w 1651000"/>
              <a:gd name="connsiteY14" fmla="*/ 153420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92150 w 1651000"/>
              <a:gd name="connsiteY13" fmla="*/ 113732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8176 w 1651000"/>
              <a:gd name="connsiteY12" fmla="*/ 114527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90550 w 1651000"/>
              <a:gd name="connsiteY11" fmla="*/ 108970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46881 w 1651000"/>
              <a:gd name="connsiteY10" fmla="*/ 14627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400050 w 1651000"/>
              <a:gd name="connsiteY9" fmla="*/ 131195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58170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70870 h 462314"/>
              <a:gd name="connsiteX8" fmla="*/ 335756 w 1651000"/>
              <a:gd name="connsiteY8" fmla="*/ 146276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02620 h 462314"/>
              <a:gd name="connsiteX7" fmla="*/ 285750 w 1651000"/>
              <a:gd name="connsiteY7" fmla="*/ 156595 h 462314"/>
              <a:gd name="connsiteX8" fmla="*/ 335756 w 1651000"/>
              <a:gd name="connsiteY8" fmla="*/ 146276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7370 h 462314"/>
              <a:gd name="connsiteX1" fmla="*/ 31750 w 1651000"/>
              <a:gd name="connsiteY1" fmla="*/ 1020 h 462314"/>
              <a:gd name="connsiteX2" fmla="*/ 60325 w 1651000"/>
              <a:gd name="connsiteY2" fmla="*/ 30389 h 462314"/>
              <a:gd name="connsiteX3" fmla="*/ 124619 w 1651000"/>
              <a:gd name="connsiteY3" fmla="*/ 1020 h 462314"/>
              <a:gd name="connsiteX4" fmla="*/ 148432 w 1651000"/>
              <a:gd name="connsiteY4" fmla="*/ 54995 h 462314"/>
              <a:gd name="connsiteX5" fmla="*/ 177800 w 1651000"/>
              <a:gd name="connsiteY5" fmla="*/ 115320 h 462314"/>
              <a:gd name="connsiteX6" fmla="*/ 215900 w 1651000"/>
              <a:gd name="connsiteY6" fmla="*/ 138339 h 462314"/>
              <a:gd name="connsiteX7" fmla="*/ 285750 w 1651000"/>
              <a:gd name="connsiteY7" fmla="*/ 156595 h 462314"/>
              <a:gd name="connsiteX8" fmla="*/ 335756 w 1651000"/>
              <a:gd name="connsiteY8" fmla="*/ 146276 h 462314"/>
              <a:gd name="connsiteX9" fmla="*/ 397206 w 1651000"/>
              <a:gd name="connsiteY9" fmla="*/ 197870 h 462314"/>
              <a:gd name="connsiteX10" fmla="*/ 466791 w 1651000"/>
              <a:gd name="connsiteY10" fmla="*/ 241526 h 462314"/>
              <a:gd name="connsiteX11" fmla="*/ 583439 w 1651000"/>
              <a:gd name="connsiteY11" fmla="*/ 230413 h 462314"/>
              <a:gd name="connsiteX12" fmla="*/ 634621 w 1651000"/>
              <a:gd name="connsiteY12" fmla="*/ 205014 h 462314"/>
              <a:gd name="connsiteX13" fmla="*/ 682195 w 1651000"/>
              <a:gd name="connsiteY13" fmla="*/ 216125 h 462314"/>
              <a:gd name="connsiteX14" fmla="*/ 712854 w 1651000"/>
              <a:gd name="connsiteY14" fmla="*/ 208189 h 462314"/>
              <a:gd name="connsiteX15" fmla="*/ 745083 w 1651000"/>
              <a:gd name="connsiteY15" fmla="*/ 241527 h 462314"/>
              <a:gd name="connsiteX16" fmla="*/ 782836 w 1651000"/>
              <a:gd name="connsiteY16" fmla="*/ 343127 h 462314"/>
              <a:gd name="connsiteX17" fmla="*/ 809046 w 1651000"/>
              <a:gd name="connsiteY17" fmla="*/ 337570 h 462314"/>
              <a:gd name="connsiteX18" fmla="*/ 839870 w 1651000"/>
              <a:gd name="connsiteY18" fmla="*/ 297882 h 462314"/>
              <a:gd name="connsiteX19" fmla="*/ 881741 w 1651000"/>
              <a:gd name="connsiteY19" fmla="*/ 323282 h 462314"/>
              <a:gd name="connsiteX20" fmla="*/ 895350 w 1651000"/>
              <a:gd name="connsiteY20" fmla="*/ 223270 h 462314"/>
              <a:gd name="connsiteX21" fmla="*/ 943157 w 1651000"/>
              <a:gd name="connsiteY21" fmla="*/ 154213 h 462314"/>
              <a:gd name="connsiteX22" fmla="*/ 966523 w 1651000"/>
              <a:gd name="connsiteY22" fmla="*/ 142307 h 462314"/>
              <a:gd name="connsiteX23" fmla="*/ 998223 w 1651000"/>
              <a:gd name="connsiteY23" fmla="*/ 145482 h 462314"/>
              <a:gd name="connsiteX24" fmla="*/ 1024384 w 1651000"/>
              <a:gd name="connsiteY24" fmla="*/ 116114 h 462314"/>
              <a:gd name="connsiteX25" fmla="*/ 1038931 w 1651000"/>
              <a:gd name="connsiteY25" fmla="*/ 191520 h 462314"/>
              <a:gd name="connsiteX26" fmla="*/ 1077912 w 1651000"/>
              <a:gd name="connsiteY26" fmla="*/ 162945 h 462314"/>
              <a:gd name="connsiteX27" fmla="*/ 1125538 w 1651000"/>
              <a:gd name="connsiteY27" fmla="*/ 181201 h 462314"/>
              <a:gd name="connsiteX28" fmla="*/ 1185377 w 1651000"/>
              <a:gd name="connsiteY28" fmla="*/ 134370 h 462314"/>
              <a:gd name="connsiteX29" fmla="*/ 1168400 w 1651000"/>
              <a:gd name="connsiteY29" fmla="*/ 274070 h 462314"/>
              <a:gd name="connsiteX30" fmla="*/ 1203942 w 1651000"/>
              <a:gd name="connsiteY30" fmla="*/ 223270 h 462314"/>
              <a:gd name="connsiteX31" fmla="*/ 1241381 w 1651000"/>
              <a:gd name="connsiteY31" fmla="*/ 205014 h 462314"/>
              <a:gd name="connsiteX32" fmla="*/ 1268809 w 1651000"/>
              <a:gd name="connsiteY32" fmla="*/ 246289 h 462314"/>
              <a:gd name="connsiteX33" fmla="*/ 1294253 w 1651000"/>
              <a:gd name="connsiteY33" fmla="*/ 270895 h 462314"/>
              <a:gd name="connsiteX34" fmla="*/ 1337336 w 1651000"/>
              <a:gd name="connsiteY34" fmla="*/ 258195 h 462314"/>
              <a:gd name="connsiteX35" fmla="*/ 1356078 w 1651000"/>
              <a:gd name="connsiteY35" fmla="*/ 250257 h 462314"/>
              <a:gd name="connsiteX36" fmla="*/ 1399867 w 1651000"/>
              <a:gd name="connsiteY36" fmla="*/ 276451 h 462314"/>
              <a:gd name="connsiteX37" fmla="*/ 1438319 w 1651000"/>
              <a:gd name="connsiteY37" fmla="*/ 312170 h 462314"/>
              <a:gd name="connsiteX38" fmla="*/ 1494808 w 1651000"/>
              <a:gd name="connsiteY38" fmla="*/ 318520 h 462314"/>
              <a:gd name="connsiteX39" fmla="*/ 1589881 w 1651000"/>
              <a:gd name="connsiteY39" fmla="*/ 415357 h 462314"/>
              <a:gd name="connsiteX40" fmla="*/ 1618942 w 1651000"/>
              <a:gd name="connsiteY40" fmla="*/ 462189 h 462314"/>
              <a:gd name="connsiteX41" fmla="*/ 1651000 w 1651000"/>
              <a:gd name="connsiteY41" fmla="*/ 394720 h 462314"/>
              <a:gd name="connsiteX0" fmla="*/ 0 w 1651000"/>
              <a:gd name="connsiteY0" fmla="*/ 8660 h 463604"/>
              <a:gd name="connsiteX1" fmla="*/ 31750 w 1651000"/>
              <a:gd name="connsiteY1" fmla="*/ 2310 h 463604"/>
              <a:gd name="connsiteX2" fmla="*/ 60325 w 1651000"/>
              <a:gd name="connsiteY2" fmla="*/ 31679 h 463604"/>
              <a:gd name="connsiteX3" fmla="*/ 124619 w 1651000"/>
              <a:gd name="connsiteY3" fmla="*/ 2310 h 463604"/>
              <a:gd name="connsiteX4" fmla="*/ 142743 w 1651000"/>
              <a:gd name="connsiteY4" fmla="*/ 106291 h 463604"/>
              <a:gd name="connsiteX5" fmla="*/ 177800 w 1651000"/>
              <a:gd name="connsiteY5" fmla="*/ 116610 h 463604"/>
              <a:gd name="connsiteX6" fmla="*/ 215900 w 1651000"/>
              <a:gd name="connsiteY6" fmla="*/ 139629 h 463604"/>
              <a:gd name="connsiteX7" fmla="*/ 285750 w 1651000"/>
              <a:gd name="connsiteY7" fmla="*/ 157885 h 463604"/>
              <a:gd name="connsiteX8" fmla="*/ 335756 w 1651000"/>
              <a:gd name="connsiteY8" fmla="*/ 147566 h 463604"/>
              <a:gd name="connsiteX9" fmla="*/ 397206 w 1651000"/>
              <a:gd name="connsiteY9" fmla="*/ 199160 h 463604"/>
              <a:gd name="connsiteX10" fmla="*/ 466791 w 1651000"/>
              <a:gd name="connsiteY10" fmla="*/ 242816 h 463604"/>
              <a:gd name="connsiteX11" fmla="*/ 583439 w 1651000"/>
              <a:gd name="connsiteY11" fmla="*/ 231703 h 463604"/>
              <a:gd name="connsiteX12" fmla="*/ 634621 w 1651000"/>
              <a:gd name="connsiteY12" fmla="*/ 206304 h 463604"/>
              <a:gd name="connsiteX13" fmla="*/ 682195 w 1651000"/>
              <a:gd name="connsiteY13" fmla="*/ 217415 h 463604"/>
              <a:gd name="connsiteX14" fmla="*/ 712854 w 1651000"/>
              <a:gd name="connsiteY14" fmla="*/ 209479 h 463604"/>
              <a:gd name="connsiteX15" fmla="*/ 745083 w 1651000"/>
              <a:gd name="connsiteY15" fmla="*/ 242817 h 463604"/>
              <a:gd name="connsiteX16" fmla="*/ 782836 w 1651000"/>
              <a:gd name="connsiteY16" fmla="*/ 344417 h 463604"/>
              <a:gd name="connsiteX17" fmla="*/ 809046 w 1651000"/>
              <a:gd name="connsiteY17" fmla="*/ 338860 h 463604"/>
              <a:gd name="connsiteX18" fmla="*/ 839870 w 1651000"/>
              <a:gd name="connsiteY18" fmla="*/ 299172 h 463604"/>
              <a:gd name="connsiteX19" fmla="*/ 881741 w 1651000"/>
              <a:gd name="connsiteY19" fmla="*/ 324572 h 463604"/>
              <a:gd name="connsiteX20" fmla="*/ 895350 w 1651000"/>
              <a:gd name="connsiteY20" fmla="*/ 224560 h 463604"/>
              <a:gd name="connsiteX21" fmla="*/ 943157 w 1651000"/>
              <a:gd name="connsiteY21" fmla="*/ 155503 h 463604"/>
              <a:gd name="connsiteX22" fmla="*/ 966523 w 1651000"/>
              <a:gd name="connsiteY22" fmla="*/ 143597 h 463604"/>
              <a:gd name="connsiteX23" fmla="*/ 998223 w 1651000"/>
              <a:gd name="connsiteY23" fmla="*/ 146772 h 463604"/>
              <a:gd name="connsiteX24" fmla="*/ 1024384 w 1651000"/>
              <a:gd name="connsiteY24" fmla="*/ 117404 h 463604"/>
              <a:gd name="connsiteX25" fmla="*/ 1038931 w 1651000"/>
              <a:gd name="connsiteY25" fmla="*/ 192810 h 463604"/>
              <a:gd name="connsiteX26" fmla="*/ 1077912 w 1651000"/>
              <a:gd name="connsiteY26" fmla="*/ 164235 h 463604"/>
              <a:gd name="connsiteX27" fmla="*/ 1125538 w 1651000"/>
              <a:gd name="connsiteY27" fmla="*/ 182491 h 463604"/>
              <a:gd name="connsiteX28" fmla="*/ 1185377 w 1651000"/>
              <a:gd name="connsiteY28" fmla="*/ 135660 h 463604"/>
              <a:gd name="connsiteX29" fmla="*/ 1168400 w 1651000"/>
              <a:gd name="connsiteY29" fmla="*/ 275360 h 463604"/>
              <a:gd name="connsiteX30" fmla="*/ 1203942 w 1651000"/>
              <a:gd name="connsiteY30" fmla="*/ 224560 h 463604"/>
              <a:gd name="connsiteX31" fmla="*/ 1241381 w 1651000"/>
              <a:gd name="connsiteY31" fmla="*/ 206304 h 463604"/>
              <a:gd name="connsiteX32" fmla="*/ 1268809 w 1651000"/>
              <a:gd name="connsiteY32" fmla="*/ 247579 h 463604"/>
              <a:gd name="connsiteX33" fmla="*/ 1294253 w 1651000"/>
              <a:gd name="connsiteY33" fmla="*/ 272185 h 463604"/>
              <a:gd name="connsiteX34" fmla="*/ 1337336 w 1651000"/>
              <a:gd name="connsiteY34" fmla="*/ 259485 h 463604"/>
              <a:gd name="connsiteX35" fmla="*/ 1356078 w 1651000"/>
              <a:gd name="connsiteY35" fmla="*/ 251547 h 463604"/>
              <a:gd name="connsiteX36" fmla="*/ 1399867 w 1651000"/>
              <a:gd name="connsiteY36" fmla="*/ 277741 h 463604"/>
              <a:gd name="connsiteX37" fmla="*/ 1438319 w 1651000"/>
              <a:gd name="connsiteY37" fmla="*/ 313460 h 463604"/>
              <a:gd name="connsiteX38" fmla="*/ 1494808 w 1651000"/>
              <a:gd name="connsiteY38" fmla="*/ 319810 h 463604"/>
              <a:gd name="connsiteX39" fmla="*/ 1589881 w 1651000"/>
              <a:gd name="connsiteY39" fmla="*/ 416647 h 463604"/>
              <a:gd name="connsiteX40" fmla="*/ 1618942 w 1651000"/>
              <a:gd name="connsiteY40" fmla="*/ 463479 h 463604"/>
              <a:gd name="connsiteX41" fmla="*/ 1651000 w 1651000"/>
              <a:gd name="connsiteY41" fmla="*/ 396010 h 463604"/>
              <a:gd name="connsiteX0" fmla="*/ 0 w 1651000"/>
              <a:gd name="connsiteY0" fmla="*/ 7371 h 462315"/>
              <a:gd name="connsiteX1" fmla="*/ 31750 w 1651000"/>
              <a:gd name="connsiteY1" fmla="*/ 1021 h 462315"/>
              <a:gd name="connsiteX2" fmla="*/ 60325 w 1651000"/>
              <a:gd name="connsiteY2" fmla="*/ 30390 h 462315"/>
              <a:gd name="connsiteX3" fmla="*/ 106131 w 1651000"/>
              <a:gd name="connsiteY3" fmla="*/ 98652 h 462315"/>
              <a:gd name="connsiteX4" fmla="*/ 142743 w 1651000"/>
              <a:gd name="connsiteY4" fmla="*/ 105002 h 462315"/>
              <a:gd name="connsiteX5" fmla="*/ 177800 w 1651000"/>
              <a:gd name="connsiteY5" fmla="*/ 115321 h 462315"/>
              <a:gd name="connsiteX6" fmla="*/ 215900 w 1651000"/>
              <a:gd name="connsiteY6" fmla="*/ 138340 h 462315"/>
              <a:gd name="connsiteX7" fmla="*/ 285750 w 1651000"/>
              <a:gd name="connsiteY7" fmla="*/ 156596 h 462315"/>
              <a:gd name="connsiteX8" fmla="*/ 335756 w 1651000"/>
              <a:gd name="connsiteY8" fmla="*/ 146277 h 462315"/>
              <a:gd name="connsiteX9" fmla="*/ 397206 w 1651000"/>
              <a:gd name="connsiteY9" fmla="*/ 197871 h 462315"/>
              <a:gd name="connsiteX10" fmla="*/ 466791 w 1651000"/>
              <a:gd name="connsiteY10" fmla="*/ 241527 h 462315"/>
              <a:gd name="connsiteX11" fmla="*/ 583439 w 1651000"/>
              <a:gd name="connsiteY11" fmla="*/ 230414 h 462315"/>
              <a:gd name="connsiteX12" fmla="*/ 634621 w 1651000"/>
              <a:gd name="connsiteY12" fmla="*/ 205015 h 462315"/>
              <a:gd name="connsiteX13" fmla="*/ 682195 w 1651000"/>
              <a:gd name="connsiteY13" fmla="*/ 216126 h 462315"/>
              <a:gd name="connsiteX14" fmla="*/ 712854 w 1651000"/>
              <a:gd name="connsiteY14" fmla="*/ 208190 h 462315"/>
              <a:gd name="connsiteX15" fmla="*/ 745083 w 1651000"/>
              <a:gd name="connsiteY15" fmla="*/ 241528 h 462315"/>
              <a:gd name="connsiteX16" fmla="*/ 782836 w 1651000"/>
              <a:gd name="connsiteY16" fmla="*/ 343128 h 462315"/>
              <a:gd name="connsiteX17" fmla="*/ 809046 w 1651000"/>
              <a:gd name="connsiteY17" fmla="*/ 337571 h 462315"/>
              <a:gd name="connsiteX18" fmla="*/ 839870 w 1651000"/>
              <a:gd name="connsiteY18" fmla="*/ 297883 h 462315"/>
              <a:gd name="connsiteX19" fmla="*/ 881741 w 1651000"/>
              <a:gd name="connsiteY19" fmla="*/ 323283 h 462315"/>
              <a:gd name="connsiteX20" fmla="*/ 895350 w 1651000"/>
              <a:gd name="connsiteY20" fmla="*/ 223271 h 462315"/>
              <a:gd name="connsiteX21" fmla="*/ 943157 w 1651000"/>
              <a:gd name="connsiteY21" fmla="*/ 154214 h 462315"/>
              <a:gd name="connsiteX22" fmla="*/ 966523 w 1651000"/>
              <a:gd name="connsiteY22" fmla="*/ 142308 h 462315"/>
              <a:gd name="connsiteX23" fmla="*/ 998223 w 1651000"/>
              <a:gd name="connsiteY23" fmla="*/ 145483 h 462315"/>
              <a:gd name="connsiteX24" fmla="*/ 1024384 w 1651000"/>
              <a:gd name="connsiteY24" fmla="*/ 116115 h 462315"/>
              <a:gd name="connsiteX25" fmla="*/ 1038931 w 1651000"/>
              <a:gd name="connsiteY25" fmla="*/ 191521 h 462315"/>
              <a:gd name="connsiteX26" fmla="*/ 1077912 w 1651000"/>
              <a:gd name="connsiteY26" fmla="*/ 162946 h 462315"/>
              <a:gd name="connsiteX27" fmla="*/ 1125538 w 1651000"/>
              <a:gd name="connsiteY27" fmla="*/ 181202 h 462315"/>
              <a:gd name="connsiteX28" fmla="*/ 1185377 w 1651000"/>
              <a:gd name="connsiteY28" fmla="*/ 134371 h 462315"/>
              <a:gd name="connsiteX29" fmla="*/ 1168400 w 1651000"/>
              <a:gd name="connsiteY29" fmla="*/ 274071 h 462315"/>
              <a:gd name="connsiteX30" fmla="*/ 1203942 w 1651000"/>
              <a:gd name="connsiteY30" fmla="*/ 223271 h 462315"/>
              <a:gd name="connsiteX31" fmla="*/ 1241381 w 1651000"/>
              <a:gd name="connsiteY31" fmla="*/ 205015 h 462315"/>
              <a:gd name="connsiteX32" fmla="*/ 1268809 w 1651000"/>
              <a:gd name="connsiteY32" fmla="*/ 246290 h 462315"/>
              <a:gd name="connsiteX33" fmla="*/ 1294253 w 1651000"/>
              <a:gd name="connsiteY33" fmla="*/ 270896 h 462315"/>
              <a:gd name="connsiteX34" fmla="*/ 1337336 w 1651000"/>
              <a:gd name="connsiteY34" fmla="*/ 258196 h 462315"/>
              <a:gd name="connsiteX35" fmla="*/ 1356078 w 1651000"/>
              <a:gd name="connsiteY35" fmla="*/ 250258 h 462315"/>
              <a:gd name="connsiteX36" fmla="*/ 1399867 w 1651000"/>
              <a:gd name="connsiteY36" fmla="*/ 276452 h 462315"/>
              <a:gd name="connsiteX37" fmla="*/ 1438319 w 1651000"/>
              <a:gd name="connsiteY37" fmla="*/ 312171 h 462315"/>
              <a:gd name="connsiteX38" fmla="*/ 1494808 w 1651000"/>
              <a:gd name="connsiteY38" fmla="*/ 318521 h 462315"/>
              <a:gd name="connsiteX39" fmla="*/ 1589881 w 1651000"/>
              <a:gd name="connsiteY39" fmla="*/ 415358 h 462315"/>
              <a:gd name="connsiteX40" fmla="*/ 1618942 w 1651000"/>
              <a:gd name="connsiteY40" fmla="*/ 462190 h 462315"/>
              <a:gd name="connsiteX41" fmla="*/ 1651000 w 1651000"/>
              <a:gd name="connsiteY41" fmla="*/ 394721 h 462315"/>
              <a:gd name="connsiteX0" fmla="*/ 0 w 1651000"/>
              <a:gd name="connsiteY0" fmla="*/ 7371 h 462315"/>
              <a:gd name="connsiteX1" fmla="*/ 31750 w 1651000"/>
              <a:gd name="connsiteY1" fmla="*/ 1021 h 462315"/>
              <a:gd name="connsiteX2" fmla="*/ 60325 w 1651000"/>
              <a:gd name="connsiteY2" fmla="*/ 30390 h 462315"/>
              <a:gd name="connsiteX3" fmla="*/ 106131 w 1651000"/>
              <a:gd name="connsiteY3" fmla="*/ 98652 h 462315"/>
              <a:gd name="connsiteX4" fmla="*/ 142743 w 1651000"/>
              <a:gd name="connsiteY4" fmla="*/ 105002 h 462315"/>
              <a:gd name="connsiteX5" fmla="*/ 177800 w 1651000"/>
              <a:gd name="connsiteY5" fmla="*/ 115321 h 462315"/>
              <a:gd name="connsiteX6" fmla="*/ 215900 w 1651000"/>
              <a:gd name="connsiteY6" fmla="*/ 138340 h 462315"/>
              <a:gd name="connsiteX7" fmla="*/ 285750 w 1651000"/>
              <a:gd name="connsiteY7" fmla="*/ 156596 h 462315"/>
              <a:gd name="connsiteX8" fmla="*/ 335756 w 1651000"/>
              <a:gd name="connsiteY8" fmla="*/ 146277 h 462315"/>
              <a:gd name="connsiteX9" fmla="*/ 397206 w 1651000"/>
              <a:gd name="connsiteY9" fmla="*/ 197871 h 462315"/>
              <a:gd name="connsiteX10" fmla="*/ 466791 w 1651000"/>
              <a:gd name="connsiteY10" fmla="*/ 241527 h 462315"/>
              <a:gd name="connsiteX11" fmla="*/ 583439 w 1651000"/>
              <a:gd name="connsiteY11" fmla="*/ 230414 h 462315"/>
              <a:gd name="connsiteX12" fmla="*/ 634621 w 1651000"/>
              <a:gd name="connsiteY12" fmla="*/ 205015 h 462315"/>
              <a:gd name="connsiteX13" fmla="*/ 682195 w 1651000"/>
              <a:gd name="connsiteY13" fmla="*/ 216126 h 462315"/>
              <a:gd name="connsiteX14" fmla="*/ 712854 w 1651000"/>
              <a:gd name="connsiteY14" fmla="*/ 208190 h 462315"/>
              <a:gd name="connsiteX15" fmla="*/ 745083 w 1651000"/>
              <a:gd name="connsiteY15" fmla="*/ 241528 h 462315"/>
              <a:gd name="connsiteX16" fmla="*/ 782836 w 1651000"/>
              <a:gd name="connsiteY16" fmla="*/ 343128 h 462315"/>
              <a:gd name="connsiteX17" fmla="*/ 809046 w 1651000"/>
              <a:gd name="connsiteY17" fmla="*/ 337571 h 462315"/>
              <a:gd name="connsiteX18" fmla="*/ 839870 w 1651000"/>
              <a:gd name="connsiteY18" fmla="*/ 297883 h 462315"/>
              <a:gd name="connsiteX19" fmla="*/ 881741 w 1651000"/>
              <a:gd name="connsiteY19" fmla="*/ 323283 h 462315"/>
              <a:gd name="connsiteX20" fmla="*/ 895350 w 1651000"/>
              <a:gd name="connsiteY20" fmla="*/ 223271 h 462315"/>
              <a:gd name="connsiteX21" fmla="*/ 943157 w 1651000"/>
              <a:gd name="connsiteY21" fmla="*/ 154214 h 462315"/>
              <a:gd name="connsiteX22" fmla="*/ 966523 w 1651000"/>
              <a:gd name="connsiteY22" fmla="*/ 142308 h 462315"/>
              <a:gd name="connsiteX23" fmla="*/ 998223 w 1651000"/>
              <a:gd name="connsiteY23" fmla="*/ 145483 h 462315"/>
              <a:gd name="connsiteX24" fmla="*/ 1024384 w 1651000"/>
              <a:gd name="connsiteY24" fmla="*/ 116115 h 462315"/>
              <a:gd name="connsiteX25" fmla="*/ 1038931 w 1651000"/>
              <a:gd name="connsiteY25" fmla="*/ 191521 h 462315"/>
              <a:gd name="connsiteX26" fmla="*/ 1077912 w 1651000"/>
              <a:gd name="connsiteY26" fmla="*/ 162946 h 462315"/>
              <a:gd name="connsiteX27" fmla="*/ 1125538 w 1651000"/>
              <a:gd name="connsiteY27" fmla="*/ 181202 h 462315"/>
              <a:gd name="connsiteX28" fmla="*/ 1185377 w 1651000"/>
              <a:gd name="connsiteY28" fmla="*/ 134371 h 462315"/>
              <a:gd name="connsiteX29" fmla="*/ 1168400 w 1651000"/>
              <a:gd name="connsiteY29" fmla="*/ 274071 h 462315"/>
              <a:gd name="connsiteX30" fmla="*/ 1203942 w 1651000"/>
              <a:gd name="connsiteY30" fmla="*/ 223271 h 462315"/>
              <a:gd name="connsiteX31" fmla="*/ 1241381 w 1651000"/>
              <a:gd name="connsiteY31" fmla="*/ 205015 h 462315"/>
              <a:gd name="connsiteX32" fmla="*/ 1268809 w 1651000"/>
              <a:gd name="connsiteY32" fmla="*/ 246290 h 462315"/>
              <a:gd name="connsiteX33" fmla="*/ 1294253 w 1651000"/>
              <a:gd name="connsiteY33" fmla="*/ 270896 h 462315"/>
              <a:gd name="connsiteX34" fmla="*/ 1337336 w 1651000"/>
              <a:gd name="connsiteY34" fmla="*/ 258196 h 462315"/>
              <a:gd name="connsiteX35" fmla="*/ 1356078 w 1651000"/>
              <a:gd name="connsiteY35" fmla="*/ 250258 h 462315"/>
              <a:gd name="connsiteX36" fmla="*/ 1399867 w 1651000"/>
              <a:gd name="connsiteY36" fmla="*/ 276452 h 462315"/>
              <a:gd name="connsiteX37" fmla="*/ 1438319 w 1651000"/>
              <a:gd name="connsiteY37" fmla="*/ 312171 h 462315"/>
              <a:gd name="connsiteX38" fmla="*/ 1494808 w 1651000"/>
              <a:gd name="connsiteY38" fmla="*/ 318521 h 462315"/>
              <a:gd name="connsiteX39" fmla="*/ 1589881 w 1651000"/>
              <a:gd name="connsiteY39" fmla="*/ 415358 h 462315"/>
              <a:gd name="connsiteX40" fmla="*/ 1618942 w 1651000"/>
              <a:gd name="connsiteY40" fmla="*/ 462190 h 462315"/>
              <a:gd name="connsiteX41" fmla="*/ 1651000 w 1651000"/>
              <a:gd name="connsiteY41" fmla="*/ 394721 h 462315"/>
              <a:gd name="connsiteX0" fmla="*/ 0 w 1651000"/>
              <a:gd name="connsiteY0" fmla="*/ 29 h 454973"/>
              <a:gd name="connsiteX1" fmla="*/ 30328 w 1651000"/>
              <a:gd name="connsiteY1" fmla="*/ 119885 h 454973"/>
              <a:gd name="connsiteX2" fmla="*/ 60325 w 1651000"/>
              <a:gd name="connsiteY2" fmla="*/ 23048 h 454973"/>
              <a:gd name="connsiteX3" fmla="*/ 106131 w 1651000"/>
              <a:gd name="connsiteY3" fmla="*/ 91310 h 454973"/>
              <a:gd name="connsiteX4" fmla="*/ 142743 w 1651000"/>
              <a:gd name="connsiteY4" fmla="*/ 97660 h 454973"/>
              <a:gd name="connsiteX5" fmla="*/ 177800 w 1651000"/>
              <a:gd name="connsiteY5" fmla="*/ 107979 h 454973"/>
              <a:gd name="connsiteX6" fmla="*/ 215900 w 1651000"/>
              <a:gd name="connsiteY6" fmla="*/ 130998 h 454973"/>
              <a:gd name="connsiteX7" fmla="*/ 285750 w 1651000"/>
              <a:gd name="connsiteY7" fmla="*/ 149254 h 454973"/>
              <a:gd name="connsiteX8" fmla="*/ 335756 w 1651000"/>
              <a:gd name="connsiteY8" fmla="*/ 138935 h 454973"/>
              <a:gd name="connsiteX9" fmla="*/ 397206 w 1651000"/>
              <a:gd name="connsiteY9" fmla="*/ 190529 h 454973"/>
              <a:gd name="connsiteX10" fmla="*/ 466791 w 1651000"/>
              <a:gd name="connsiteY10" fmla="*/ 234185 h 454973"/>
              <a:gd name="connsiteX11" fmla="*/ 583439 w 1651000"/>
              <a:gd name="connsiteY11" fmla="*/ 223072 h 454973"/>
              <a:gd name="connsiteX12" fmla="*/ 634621 w 1651000"/>
              <a:gd name="connsiteY12" fmla="*/ 197673 h 454973"/>
              <a:gd name="connsiteX13" fmla="*/ 682195 w 1651000"/>
              <a:gd name="connsiteY13" fmla="*/ 208784 h 454973"/>
              <a:gd name="connsiteX14" fmla="*/ 712854 w 1651000"/>
              <a:gd name="connsiteY14" fmla="*/ 200848 h 454973"/>
              <a:gd name="connsiteX15" fmla="*/ 745083 w 1651000"/>
              <a:gd name="connsiteY15" fmla="*/ 234186 h 454973"/>
              <a:gd name="connsiteX16" fmla="*/ 782836 w 1651000"/>
              <a:gd name="connsiteY16" fmla="*/ 335786 h 454973"/>
              <a:gd name="connsiteX17" fmla="*/ 809046 w 1651000"/>
              <a:gd name="connsiteY17" fmla="*/ 330229 h 454973"/>
              <a:gd name="connsiteX18" fmla="*/ 839870 w 1651000"/>
              <a:gd name="connsiteY18" fmla="*/ 290541 h 454973"/>
              <a:gd name="connsiteX19" fmla="*/ 881741 w 1651000"/>
              <a:gd name="connsiteY19" fmla="*/ 315941 h 454973"/>
              <a:gd name="connsiteX20" fmla="*/ 895350 w 1651000"/>
              <a:gd name="connsiteY20" fmla="*/ 215929 h 454973"/>
              <a:gd name="connsiteX21" fmla="*/ 943157 w 1651000"/>
              <a:gd name="connsiteY21" fmla="*/ 146872 h 454973"/>
              <a:gd name="connsiteX22" fmla="*/ 966523 w 1651000"/>
              <a:gd name="connsiteY22" fmla="*/ 134966 h 454973"/>
              <a:gd name="connsiteX23" fmla="*/ 998223 w 1651000"/>
              <a:gd name="connsiteY23" fmla="*/ 138141 h 454973"/>
              <a:gd name="connsiteX24" fmla="*/ 1024384 w 1651000"/>
              <a:gd name="connsiteY24" fmla="*/ 108773 h 454973"/>
              <a:gd name="connsiteX25" fmla="*/ 1038931 w 1651000"/>
              <a:gd name="connsiteY25" fmla="*/ 184179 h 454973"/>
              <a:gd name="connsiteX26" fmla="*/ 1077912 w 1651000"/>
              <a:gd name="connsiteY26" fmla="*/ 155604 h 454973"/>
              <a:gd name="connsiteX27" fmla="*/ 1125538 w 1651000"/>
              <a:gd name="connsiteY27" fmla="*/ 173860 h 454973"/>
              <a:gd name="connsiteX28" fmla="*/ 1185377 w 1651000"/>
              <a:gd name="connsiteY28" fmla="*/ 127029 h 454973"/>
              <a:gd name="connsiteX29" fmla="*/ 1168400 w 1651000"/>
              <a:gd name="connsiteY29" fmla="*/ 266729 h 454973"/>
              <a:gd name="connsiteX30" fmla="*/ 1203942 w 1651000"/>
              <a:gd name="connsiteY30" fmla="*/ 215929 h 454973"/>
              <a:gd name="connsiteX31" fmla="*/ 1241381 w 1651000"/>
              <a:gd name="connsiteY31" fmla="*/ 197673 h 454973"/>
              <a:gd name="connsiteX32" fmla="*/ 1268809 w 1651000"/>
              <a:gd name="connsiteY32" fmla="*/ 238948 h 454973"/>
              <a:gd name="connsiteX33" fmla="*/ 1294253 w 1651000"/>
              <a:gd name="connsiteY33" fmla="*/ 263554 h 454973"/>
              <a:gd name="connsiteX34" fmla="*/ 1337336 w 1651000"/>
              <a:gd name="connsiteY34" fmla="*/ 250854 h 454973"/>
              <a:gd name="connsiteX35" fmla="*/ 1356078 w 1651000"/>
              <a:gd name="connsiteY35" fmla="*/ 242916 h 454973"/>
              <a:gd name="connsiteX36" fmla="*/ 1399867 w 1651000"/>
              <a:gd name="connsiteY36" fmla="*/ 269110 h 454973"/>
              <a:gd name="connsiteX37" fmla="*/ 1438319 w 1651000"/>
              <a:gd name="connsiteY37" fmla="*/ 304829 h 454973"/>
              <a:gd name="connsiteX38" fmla="*/ 1494808 w 1651000"/>
              <a:gd name="connsiteY38" fmla="*/ 311179 h 454973"/>
              <a:gd name="connsiteX39" fmla="*/ 1589881 w 1651000"/>
              <a:gd name="connsiteY39" fmla="*/ 408016 h 454973"/>
              <a:gd name="connsiteX40" fmla="*/ 1618942 w 1651000"/>
              <a:gd name="connsiteY40" fmla="*/ 454848 h 454973"/>
              <a:gd name="connsiteX41" fmla="*/ 1651000 w 1651000"/>
              <a:gd name="connsiteY41" fmla="*/ 387379 h 454973"/>
              <a:gd name="connsiteX0" fmla="*/ 0 w 1651000"/>
              <a:gd name="connsiteY0" fmla="*/ 29 h 454973"/>
              <a:gd name="connsiteX1" fmla="*/ 30328 w 1651000"/>
              <a:gd name="connsiteY1" fmla="*/ 119885 h 454973"/>
              <a:gd name="connsiteX2" fmla="*/ 51081 w 1651000"/>
              <a:gd name="connsiteY2" fmla="*/ 20667 h 454973"/>
              <a:gd name="connsiteX3" fmla="*/ 106131 w 1651000"/>
              <a:gd name="connsiteY3" fmla="*/ 91310 h 454973"/>
              <a:gd name="connsiteX4" fmla="*/ 142743 w 1651000"/>
              <a:gd name="connsiteY4" fmla="*/ 97660 h 454973"/>
              <a:gd name="connsiteX5" fmla="*/ 177800 w 1651000"/>
              <a:gd name="connsiteY5" fmla="*/ 107979 h 454973"/>
              <a:gd name="connsiteX6" fmla="*/ 215900 w 1651000"/>
              <a:gd name="connsiteY6" fmla="*/ 130998 h 454973"/>
              <a:gd name="connsiteX7" fmla="*/ 285750 w 1651000"/>
              <a:gd name="connsiteY7" fmla="*/ 149254 h 454973"/>
              <a:gd name="connsiteX8" fmla="*/ 335756 w 1651000"/>
              <a:gd name="connsiteY8" fmla="*/ 138935 h 454973"/>
              <a:gd name="connsiteX9" fmla="*/ 397206 w 1651000"/>
              <a:gd name="connsiteY9" fmla="*/ 190529 h 454973"/>
              <a:gd name="connsiteX10" fmla="*/ 466791 w 1651000"/>
              <a:gd name="connsiteY10" fmla="*/ 234185 h 454973"/>
              <a:gd name="connsiteX11" fmla="*/ 583439 w 1651000"/>
              <a:gd name="connsiteY11" fmla="*/ 223072 h 454973"/>
              <a:gd name="connsiteX12" fmla="*/ 634621 w 1651000"/>
              <a:gd name="connsiteY12" fmla="*/ 197673 h 454973"/>
              <a:gd name="connsiteX13" fmla="*/ 682195 w 1651000"/>
              <a:gd name="connsiteY13" fmla="*/ 208784 h 454973"/>
              <a:gd name="connsiteX14" fmla="*/ 712854 w 1651000"/>
              <a:gd name="connsiteY14" fmla="*/ 200848 h 454973"/>
              <a:gd name="connsiteX15" fmla="*/ 745083 w 1651000"/>
              <a:gd name="connsiteY15" fmla="*/ 234186 h 454973"/>
              <a:gd name="connsiteX16" fmla="*/ 782836 w 1651000"/>
              <a:gd name="connsiteY16" fmla="*/ 335786 h 454973"/>
              <a:gd name="connsiteX17" fmla="*/ 809046 w 1651000"/>
              <a:gd name="connsiteY17" fmla="*/ 330229 h 454973"/>
              <a:gd name="connsiteX18" fmla="*/ 839870 w 1651000"/>
              <a:gd name="connsiteY18" fmla="*/ 290541 h 454973"/>
              <a:gd name="connsiteX19" fmla="*/ 881741 w 1651000"/>
              <a:gd name="connsiteY19" fmla="*/ 315941 h 454973"/>
              <a:gd name="connsiteX20" fmla="*/ 895350 w 1651000"/>
              <a:gd name="connsiteY20" fmla="*/ 215929 h 454973"/>
              <a:gd name="connsiteX21" fmla="*/ 943157 w 1651000"/>
              <a:gd name="connsiteY21" fmla="*/ 146872 h 454973"/>
              <a:gd name="connsiteX22" fmla="*/ 966523 w 1651000"/>
              <a:gd name="connsiteY22" fmla="*/ 134966 h 454973"/>
              <a:gd name="connsiteX23" fmla="*/ 998223 w 1651000"/>
              <a:gd name="connsiteY23" fmla="*/ 138141 h 454973"/>
              <a:gd name="connsiteX24" fmla="*/ 1024384 w 1651000"/>
              <a:gd name="connsiteY24" fmla="*/ 108773 h 454973"/>
              <a:gd name="connsiteX25" fmla="*/ 1038931 w 1651000"/>
              <a:gd name="connsiteY25" fmla="*/ 184179 h 454973"/>
              <a:gd name="connsiteX26" fmla="*/ 1077912 w 1651000"/>
              <a:gd name="connsiteY26" fmla="*/ 155604 h 454973"/>
              <a:gd name="connsiteX27" fmla="*/ 1125538 w 1651000"/>
              <a:gd name="connsiteY27" fmla="*/ 173860 h 454973"/>
              <a:gd name="connsiteX28" fmla="*/ 1185377 w 1651000"/>
              <a:gd name="connsiteY28" fmla="*/ 127029 h 454973"/>
              <a:gd name="connsiteX29" fmla="*/ 1168400 w 1651000"/>
              <a:gd name="connsiteY29" fmla="*/ 266729 h 454973"/>
              <a:gd name="connsiteX30" fmla="*/ 1203942 w 1651000"/>
              <a:gd name="connsiteY30" fmla="*/ 215929 h 454973"/>
              <a:gd name="connsiteX31" fmla="*/ 1241381 w 1651000"/>
              <a:gd name="connsiteY31" fmla="*/ 197673 h 454973"/>
              <a:gd name="connsiteX32" fmla="*/ 1268809 w 1651000"/>
              <a:gd name="connsiteY32" fmla="*/ 238948 h 454973"/>
              <a:gd name="connsiteX33" fmla="*/ 1294253 w 1651000"/>
              <a:gd name="connsiteY33" fmla="*/ 263554 h 454973"/>
              <a:gd name="connsiteX34" fmla="*/ 1337336 w 1651000"/>
              <a:gd name="connsiteY34" fmla="*/ 250854 h 454973"/>
              <a:gd name="connsiteX35" fmla="*/ 1356078 w 1651000"/>
              <a:gd name="connsiteY35" fmla="*/ 242916 h 454973"/>
              <a:gd name="connsiteX36" fmla="*/ 1399867 w 1651000"/>
              <a:gd name="connsiteY36" fmla="*/ 269110 h 454973"/>
              <a:gd name="connsiteX37" fmla="*/ 1438319 w 1651000"/>
              <a:gd name="connsiteY37" fmla="*/ 304829 h 454973"/>
              <a:gd name="connsiteX38" fmla="*/ 1494808 w 1651000"/>
              <a:gd name="connsiteY38" fmla="*/ 311179 h 454973"/>
              <a:gd name="connsiteX39" fmla="*/ 1589881 w 1651000"/>
              <a:gd name="connsiteY39" fmla="*/ 408016 h 454973"/>
              <a:gd name="connsiteX40" fmla="*/ 1618942 w 1651000"/>
              <a:gd name="connsiteY40" fmla="*/ 454848 h 454973"/>
              <a:gd name="connsiteX41" fmla="*/ 1651000 w 1651000"/>
              <a:gd name="connsiteY41" fmla="*/ 387379 h 45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51000" h="454973">
                <a:moveTo>
                  <a:pt x="0" y="29"/>
                </a:moveTo>
                <a:cubicBezTo>
                  <a:pt x="10583" y="-2088"/>
                  <a:pt x="21815" y="116445"/>
                  <a:pt x="30328" y="119885"/>
                </a:cubicBezTo>
                <a:cubicBezTo>
                  <a:pt x="38841" y="123325"/>
                  <a:pt x="38447" y="25429"/>
                  <a:pt x="51081" y="20667"/>
                </a:cubicBezTo>
                <a:cubicBezTo>
                  <a:pt x="63715" y="15905"/>
                  <a:pt x="90854" y="78478"/>
                  <a:pt x="106131" y="91310"/>
                </a:cubicBezTo>
                <a:cubicBezTo>
                  <a:pt x="121408" y="104142"/>
                  <a:pt x="130798" y="94882"/>
                  <a:pt x="142743" y="97660"/>
                </a:cubicBezTo>
                <a:cubicBezTo>
                  <a:pt x="154688" y="100438"/>
                  <a:pt x="162983" y="101629"/>
                  <a:pt x="177800" y="107979"/>
                </a:cubicBezTo>
                <a:cubicBezTo>
                  <a:pt x="190500" y="103746"/>
                  <a:pt x="197908" y="124119"/>
                  <a:pt x="215900" y="130998"/>
                </a:cubicBezTo>
                <a:cubicBezTo>
                  <a:pt x="233892" y="137877"/>
                  <a:pt x="265774" y="147931"/>
                  <a:pt x="285750" y="149254"/>
                </a:cubicBezTo>
                <a:cubicBezTo>
                  <a:pt x="305726" y="150577"/>
                  <a:pt x="329156" y="139878"/>
                  <a:pt x="335756" y="138935"/>
                </a:cubicBezTo>
                <a:cubicBezTo>
                  <a:pt x="357981" y="144227"/>
                  <a:pt x="375367" y="174654"/>
                  <a:pt x="397206" y="190529"/>
                </a:cubicBezTo>
                <a:cubicBezTo>
                  <a:pt x="419045" y="206404"/>
                  <a:pt x="435752" y="228761"/>
                  <a:pt x="466791" y="234185"/>
                </a:cubicBezTo>
                <a:cubicBezTo>
                  <a:pt x="497830" y="239609"/>
                  <a:pt x="555467" y="229157"/>
                  <a:pt x="583439" y="223072"/>
                </a:cubicBezTo>
                <a:cubicBezTo>
                  <a:pt x="611411" y="216987"/>
                  <a:pt x="618162" y="200054"/>
                  <a:pt x="634621" y="197673"/>
                </a:cubicBezTo>
                <a:cubicBezTo>
                  <a:pt x="651080" y="195292"/>
                  <a:pt x="669156" y="208255"/>
                  <a:pt x="682195" y="208784"/>
                </a:cubicBezTo>
                <a:cubicBezTo>
                  <a:pt x="695234" y="209313"/>
                  <a:pt x="698037" y="198731"/>
                  <a:pt x="712854" y="200848"/>
                </a:cubicBezTo>
                <a:cubicBezTo>
                  <a:pt x="714971" y="207198"/>
                  <a:pt x="733419" y="211696"/>
                  <a:pt x="745083" y="234186"/>
                </a:cubicBezTo>
                <a:cubicBezTo>
                  <a:pt x="756747" y="256676"/>
                  <a:pt x="772176" y="319779"/>
                  <a:pt x="782836" y="335786"/>
                </a:cubicBezTo>
                <a:cubicBezTo>
                  <a:pt x="793496" y="351793"/>
                  <a:pt x="800579" y="328112"/>
                  <a:pt x="809046" y="330229"/>
                </a:cubicBezTo>
                <a:cubicBezTo>
                  <a:pt x="815396" y="334462"/>
                  <a:pt x="827754" y="292922"/>
                  <a:pt x="839870" y="290541"/>
                </a:cubicBezTo>
                <a:cubicBezTo>
                  <a:pt x="851986" y="288160"/>
                  <a:pt x="872494" y="328376"/>
                  <a:pt x="881741" y="315941"/>
                </a:cubicBezTo>
                <a:cubicBezTo>
                  <a:pt x="890988" y="303506"/>
                  <a:pt x="885114" y="244107"/>
                  <a:pt x="895350" y="215929"/>
                </a:cubicBezTo>
                <a:cubicBezTo>
                  <a:pt x="905586" y="187751"/>
                  <a:pt x="929399" y="140522"/>
                  <a:pt x="943157" y="146872"/>
                </a:cubicBezTo>
                <a:cubicBezTo>
                  <a:pt x="947390" y="153222"/>
                  <a:pt x="957345" y="136421"/>
                  <a:pt x="966523" y="134966"/>
                </a:cubicBezTo>
                <a:cubicBezTo>
                  <a:pt x="975701" y="133511"/>
                  <a:pt x="985523" y="133908"/>
                  <a:pt x="998223" y="138141"/>
                </a:cubicBezTo>
                <a:lnTo>
                  <a:pt x="1024384" y="108773"/>
                </a:lnTo>
                <a:cubicBezTo>
                  <a:pt x="1030734" y="110890"/>
                  <a:pt x="1030010" y="176374"/>
                  <a:pt x="1038931" y="184179"/>
                </a:cubicBezTo>
                <a:cubicBezTo>
                  <a:pt x="1047852" y="191984"/>
                  <a:pt x="1058598" y="143962"/>
                  <a:pt x="1077912" y="155604"/>
                </a:cubicBezTo>
                <a:cubicBezTo>
                  <a:pt x="1086379" y="153487"/>
                  <a:pt x="1107627" y="178622"/>
                  <a:pt x="1125538" y="173860"/>
                </a:cubicBezTo>
                <a:cubicBezTo>
                  <a:pt x="1143449" y="169098"/>
                  <a:pt x="1178233" y="111551"/>
                  <a:pt x="1185377" y="127029"/>
                </a:cubicBezTo>
                <a:cubicBezTo>
                  <a:pt x="1192521" y="142507"/>
                  <a:pt x="1165306" y="251912"/>
                  <a:pt x="1168400" y="266729"/>
                </a:cubicBezTo>
                <a:cubicBezTo>
                  <a:pt x="1171494" y="281546"/>
                  <a:pt x="1193359" y="218046"/>
                  <a:pt x="1203942" y="215929"/>
                </a:cubicBezTo>
                <a:cubicBezTo>
                  <a:pt x="1210292" y="220162"/>
                  <a:pt x="1230570" y="193837"/>
                  <a:pt x="1241381" y="197673"/>
                </a:cubicBezTo>
                <a:cubicBezTo>
                  <a:pt x="1252192" y="201509"/>
                  <a:pt x="1227515" y="232066"/>
                  <a:pt x="1268809" y="238948"/>
                </a:cubicBezTo>
                <a:cubicBezTo>
                  <a:pt x="1283908" y="284244"/>
                  <a:pt x="1282832" y="261570"/>
                  <a:pt x="1294253" y="263554"/>
                </a:cubicBezTo>
                <a:cubicBezTo>
                  <a:pt x="1305674" y="265538"/>
                  <a:pt x="1327032" y="254294"/>
                  <a:pt x="1337336" y="250854"/>
                </a:cubicBezTo>
                <a:cubicBezTo>
                  <a:pt x="1347640" y="247414"/>
                  <a:pt x="1345656" y="239873"/>
                  <a:pt x="1356078" y="242916"/>
                </a:cubicBezTo>
                <a:cubicBezTo>
                  <a:pt x="1366500" y="245959"/>
                  <a:pt x="1386160" y="258791"/>
                  <a:pt x="1399867" y="269110"/>
                </a:cubicBezTo>
                <a:cubicBezTo>
                  <a:pt x="1413574" y="279429"/>
                  <a:pt x="1422496" y="297818"/>
                  <a:pt x="1438319" y="304829"/>
                </a:cubicBezTo>
                <a:cubicBezTo>
                  <a:pt x="1454143" y="311841"/>
                  <a:pt x="1477875" y="306946"/>
                  <a:pt x="1494808" y="311179"/>
                </a:cubicBezTo>
                <a:cubicBezTo>
                  <a:pt x="1530494" y="307935"/>
                  <a:pt x="1569192" y="384071"/>
                  <a:pt x="1589881" y="408016"/>
                </a:cubicBezTo>
                <a:cubicBezTo>
                  <a:pt x="1610570" y="431961"/>
                  <a:pt x="1612592" y="456965"/>
                  <a:pt x="1618942" y="454848"/>
                </a:cubicBezTo>
                <a:cubicBezTo>
                  <a:pt x="1633990" y="432276"/>
                  <a:pt x="1630668" y="387379"/>
                  <a:pt x="1651000" y="38737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956" name="直線コネクタ 4"/>
          <p:cNvCxnSpPr>
            <a:cxnSpLocks noChangeShapeType="1"/>
          </p:cNvCxnSpPr>
          <p:nvPr/>
        </p:nvCxnSpPr>
        <p:spPr bwMode="auto">
          <a:xfrm>
            <a:off x="-165867" y="4073338"/>
            <a:ext cx="10144035" cy="1864"/>
          </a:xfrm>
          <a:prstGeom prst="line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正方形/長方形 1"/>
          <p:cNvSpPr/>
          <p:nvPr/>
        </p:nvSpPr>
        <p:spPr>
          <a:xfrm>
            <a:off x="-420914" y="4087852"/>
            <a:ext cx="10499325" cy="2770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6" name="山形 165"/>
          <p:cNvSpPr/>
          <p:nvPr/>
        </p:nvSpPr>
        <p:spPr>
          <a:xfrm>
            <a:off x="0" y="0"/>
            <a:ext cx="4210700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き　　　ろく</a:t>
            </a:r>
            <a:endParaRPr kumimoji="1"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記録する</a:t>
            </a:r>
          </a:p>
        </p:txBody>
      </p:sp>
      <p:sp>
        <p:nvSpPr>
          <p:cNvPr id="167" name="テキスト ボックス 166">
            <a:extLst>
              <a:ext uri="{FF2B5EF4-FFF2-40B4-BE49-F238E27FC236}">
                <a16:creationId xmlns:a16="http://schemas.microsoft.com/office/drawing/2014/main" id="{67DD0254-9696-4C7C-922A-96BB5BE2C064}"/>
              </a:ext>
            </a:extLst>
          </p:cNvPr>
          <p:cNvSpPr txBox="1"/>
          <p:nvPr/>
        </p:nvSpPr>
        <p:spPr>
          <a:xfrm>
            <a:off x="4075327" y="4148944"/>
            <a:ext cx="748923" cy="769441"/>
          </a:xfrm>
          <a:prstGeom prst="rect">
            <a:avLst/>
          </a:prstGeom>
          <a:solidFill>
            <a:schemeClr val="bg1"/>
          </a:solidFill>
          <a:effectLst>
            <a:glow rad="6096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東</a:t>
            </a:r>
          </a:p>
        </p:txBody>
      </p:sp>
      <p:sp>
        <p:nvSpPr>
          <p:cNvPr id="128" name="角丸四角形吹き出し 127"/>
          <p:cNvSpPr/>
          <p:nvPr/>
        </p:nvSpPr>
        <p:spPr>
          <a:xfrm>
            <a:off x="1848243" y="3124564"/>
            <a:ext cx="1828120" cy="927101"/>
          </a:xfrm>
          <a:prstGeom prst="wedgeRoundRectCallout">
            <a:avLst>
              <a:gd name="adj1" fmla="val 63337"/>
              <a:gd name="adj2" fmla="val 950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方角を忘れずに書こう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035" y="436951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（　　　）</a:t>
            </a: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7500344" y="436951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（　　　）</a:t>
            </a:r>
          </a:p>
        </p:txBody>
      </p:sp>
      <p:sp>
        <p:nvSpPr>
          <p:cNvPr id="132" name="角丸四角形吹き出し 131"/>
          <p:cNvSpPr/>
          <p:nvPr/>
        </p:nvSpPr>
        <p:spPr>
          <a:xfrm>
            <a:off x="5628555" y="2754344"/>
            <a:ext cx="1828120" cy="1179903"/>
          </a:xfrm>
          <a:prstGeom prst="wedgeRoundRectCallout">
            <a:avLst>
              <a:gd name="adj1" fmla="val 63337"/>
              <a:gd name="adj2" fmla="val 950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カッコがあるときは方角を入れる</a:t>
            </a: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426695" y="423030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北東</a:t>
            </a:r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7850428" y="423216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南東</a:t>
            </a:r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348154" y="480322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←北</a:t>
            </a:r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7886187" y="480508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南→</a:t>
            </a:r>
          </a:p>
        </p:txBody>
      </p:sp>
      <p:sp>
        <p:nvSpPr>
          <p:cNvPr id="138" name="角丸四角形吹き出し 137"/>
          <p:cNvSpPr/>
          <p:nvPr/>
        </p:nvSpPr>
        <p:spPr>
          <a:xfrm>
            <a:off x="1966640" y="5472391"/>
            <a:ext cx="1828120" cy="740395"/>
          </a:xfrm>
          <a:prstGeom prst="wedgeRoundRectCallout">
            <a:avLst>
              <a:gd name="adj1" fmla="val -77341"/>
              <a:gd name="adj2" fmla="val -6083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これでもよい</a:t>
            </a:r>
          </a:p>
        </p:txBody>
      </p:sp>
    </p:spTree>
    <p:extLst>
      <p:ext uri="{BB962C8B-B14F-4D97-AF65-F5344CB8AC3E}">
        <p14:creationId xmlns:p14="http://schemas.microsoft.com/office/powerpoint/2010/main" val="13229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28" grpId="0" animBg="1"/>
      <p:bldP spid="132" grpId="0" animBg="1"/>
      <p:bldP spid="133" grpId="0"/>
      <p:bldP spid="134" grpId="0"/>
      <p:bldP spid="135" grpId="0"/>
      <p:bldP spid="136" grpId="0"/>
      <p:bldP spid="1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22" y="1143000"/>
            <a:ext cx="6858000" cy="457200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0" y="0"/>
            <a:ext cx="4139916" cy="999453"/>
            <a:chOff x="2424171" y="4165501"/>
            <a:chExt cx="4139916" cy="999453"/>
          </a:xfrm>
        </p:grpSpPr>
        <p:sp>
          <p:nvSpPr>
            <p:cNvPr id="20" name="山形 19"/>
            <p:cNvSpPr/>
            <p:nvPr/>
          </p:nvSpPr>
          <p:spPr>
            <a:xfrm>
              <a:off x="2424171" y="4165501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941442" y="4218951"/>
              <a:ext cx="300595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じ　こ　く　　　　　　　か　く　に　</a:t>
              </a:r>
              <a:r>
                <a:rPr kumimoji="1" lang="ja-JP" altLang="en-US" sz="1200" dirty="0" err="1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ん</a:t>
              </a:r>
              <a:endParaRPr kumimoji="1"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4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時刻の確認</a:t>
              </a:r>
            </a:p>
          </p:txBody>
        </p:sp>
      </p:grpSp>
      <p:pic>
        <p:nvPicPr>
          <p:cNvPr id="2050" name="Picture 2" descr="正確な時間｜アナログ時計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60" y="319617"/>
            <a:ext cx="2908492" cy="290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7423303" y="770742"/>
            <a:ext cx="67157" cy="11271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 rot="3712932">
            <a:off x="7090869" y="1559183"/>
            <a:ext cx="81248" cy="8821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39372" y="1339346"/>
            <a:ext cx="380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時間をおいて見るときに注意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55709" y="3748710"/>
            <a:ext cx="3321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回目　午後　８：００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09222" y="4558380"/>
            <a:ext cx="3368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回目　午後　８：３０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7423303" y="1717578"/>
            <a:ext cx="67157" cy="11271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 rot="4788310">
            <a:off x="7057734" y="1448616"/>
            <a:ext cx="81248" cy="8821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1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4" grpId="0"/>
      <p:bldP spid="25" grpId="0"/>
      <p:bldP spid="2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40800" y="-1524773"/>
            <a:ext cx="9244799" cy="61631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2436420"/>
            <a:ext cx="4146442" cy="596683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b="38450"/>
          <a:stretch/>
        </p:blipFill>
        <p:spPr>
          <a:xfrm rot="1260000">
            <a:off x="1109304" y="5494789"/>
            <a:ext cx="7261142" cy="20361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34" y="3832352"/>
            <a:ext cx="1237926" cy="116060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34" y="2006357"/>
            <a:ext cx="1237926" cy="116060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31" y="2901222"/>
            <a:ext cx="1220029" cy="119686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31" y="1075225"/>
            <a:ext cx="1220029" cy="1196868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E95B9CE3-FF7F-4224-BECF-61D9203CEC53}"/>
              </a:ext>
            </a:extLst>
          </p:cNvPr>
          <p:cNvCxnSpPr>
            <a:cxnSpLocks/>
          </p:cNvCxnSpPr>
          <p:nvPr/>
        </p:nvCxnSpPr>
        <p:spPr>
          <a:xfrm flipH="1">
            <a:off x="-400050" y="4902066"/>
            <a:ext cx="6348408" cy="0"/>
          </a:xfrm>
          <a:prstGeom prst="line">
            <a:avLst/>
          </a:prstGeom>
          <a:ln w="349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D5159D-F972-4F08-9930-AE53460B16FD}"/>
              </a:ext>
            </a:extLst>
          </p:cNvPr>
          <p:cNvSpPr txBox="1"/>
          <p:nvPr/>
        </p:nvSpPr>
        <p:spPr>
          <a:xfrm>
            <a:off x="192239" y="4027931"/>
            <a:ext cx="15327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kumimoji="1" lang="ja-JP" altLang="en-US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度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CEF6228-7980-443E-9B3D-EFF05EECB3E1}"/>
              </a:ext>
            </a:extLst>
          </p:cNvPr>
          <p:cNvSpPr txBox="1"/>
          <p:nvPr/>
        </p:nvSpPr>
        <p:spPr>
          <a:xfrm>
            <a:off x="192239" y="3123040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</a:t>
            </a:r>
            <a:r>
              <a:rPr kumimoji="1" lang="ja-JP" altLang="en-US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度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29D04B-AACB-4C63-A8F5-CFFBC1285A4E}"/>
              </a:ext>
            </a:extLst>
          </p:cNvPr>
          <p:cNvSpPr txBox="1"/>
          <p:nvPr/>
        </p:nvSpPr>
        <p:spPr>
          <a:xfrm>
            <a:off x="192239" y="2218148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kumimoji="1" lang="ja-JP" altLang="en-US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度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E5589E4-4B61-4F0F-8822-0D265419DF81}"/>
              </a:ext>
            </a:extLst>
          </p:cNvPr>
          <p:cNvSpPr txBox="1"/>
          <p:nvPr/>
        </p:nvSpPr>
        <p:spPr>
          <a:xfrm>
            <a:off x="192239" y="1313256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40</a:t>
            </a:r>
            <a:r>
              <a:rPr kumimoji="1" lang="ja-JP" altLang="en-US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度</a:t>
            </a:r>
          </a:p>
        </p:txBody>
      </p:sp>
      <p:sp>
        <p:nvSpPr>
          <p:cNvPr id="19" name="山形 18"/>
          <p:cNvSpPr/>
          <p:nvPr/>
        </p:nvSpPr>
        <p:spPr>
          <a:xfrm>
            <a:off x="6181096" y="16496"/>
            <a:ext cx="2812779" cy="779037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高さをはかる</a:t>
            </a:r>
          </a:p>
        </p:txBody>
      </p:sp>
      <p:sp>
        <p:nvSpPr>
          <p:cNvPr id="20" name="ドーナツ 19"/>
          <p:cNvSpPr/>
          <p:nvPr/>
        </p:nvSpPr>
        <p:spPr>
          <a:xfrm>
            <a:off x="609600" y="823701"/>
            <a:ext cx="219075" cy="225052"/>
          </a:xfrm>
          <a:prstGeom prst="donut">
            <a:avLst>
              <a:gd name="adj" fmla="val 1375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7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2825" y="-3175"/>
            <a:ext cx="8229600" cy="548640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38100" y="38100"/>
            <a:ext cx="3679825" cy="999453"/>
            <a:chOff x="2424171" y="4165501"/>
            <a:chExt cx="4139916" cy="999453"/>
          </a:xfrm>
        </p:grpSpPr>
        <p:sp>
          <p:nvSpPr>
            <p:cNvPr id="20" name="山形 19"/>
            <p:cNvSpPr/>
            <p:nvPr/>
          </p:nvSpPr>
          <p:spPr>
            <a:xfrm>
              <a:off x="2424171" y="4165501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3603891" y="4218951"/>
              <a:ext cx="1723549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れ　ん　 　　　しゅう</a:t>
              </a:r>
              <a:endParaRPr kumimoji="1"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練　習</a:t>
              </a:r>
              <a:endPara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2" name="ドーナツ 21"/>
          <p:cNvSpPr/>
          <p:nvPr/>
        </p:nvSpPr>
        <p:spPr>
          <a:xfrm>
            <a:off x="5792789" y="332159"/>
            <a:ext cx="219075" cy="225052"/>
          </a:xfrm>
          <a:prstGeom prst="donut">
            <a:avLst>
              <a:gd name="adj" fmla="val 1375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D53458-BC06-380E-AB06-310C638B9D3B}"/>
              </a:ext>
            </a:extLst>
          </p:cNvPr>
          <p:cNvSpPr txBox="1"/>
          <p:nvPr/>
        </p:nvSpPr>
        <p:spPr>
          <a:xfrm>
            <a:off x="624038" y="1837219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・目印の星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446220-0614-4FB6-D2CE-11785B24261E}"/>
              </a:ext>
            </a:extLst>
          </p:cNvPr>
          <p:cNvSpPr txBox="1"/>
          <p:nvPr/>
        </p:nvSpPr>
        <p:spPr>
          <a:xfrm>
            <a:off x="624038" y="2743250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・教室の時計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42655E-8C65-C2BB-AC9A-FFA869DFE9B4}"/>
              </a:ext>
            </a:extLst>
          </p:cNvPr>
          <p:cNvSpPr txBox="1"/>
          <p:nvPr/>
        </p:nvSpPr>
        <p:spPr>
          <a:xfrm>
            <a:off x="624038" y="4555311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・天井の電灯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5AA561-0E57-69EC-BFDA-0C51D0C798BF}"/>
              </a:ext>
            </a:extLst>
          </p:cNvPr>
          <p:cNvSpPr txBox="1"/>
          <p:nvPr/>
        </p:nvSpPr>
        <p:spPr>
          <a:xfrm>
            <a:off x="624038" y="3649281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・窓のわく</a:t>
            </a:r>
          </a:p>
        </p:txBody>
      </p:sp>
    </p:spTree>
    <p:extLst>
      <p:ext uri="{BB962C8B-B14F-4D97-AF65-F5344CB8AC3E}">
        <p14:creationId xmlns:p14="http://schemas.microsoft.com/office/powerpoint/2010/main" val="34206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4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1143000"/>
            <a:ext cx="6858000" cy="4572000"/>
          </a:xfrm>
          <a:prstGeom prst="rect">
            <a:avLst/>
          </a:prstGeom>
        </p:spPr>
      </p:pic>
      <p:sp>
        <p:nvSpPr>
          <p:cNvPr id="6" name="フリーフォーム 5"/>
          <p:cNvSpPr/>
          <p:nvPr/>
        </p:nvSpPr>
        <p:spPr>
          <a:xfrm>
            <a:off x="3898900" y="4959351"/>
            <a:ext cx="2961481" cy="1892300"/>
          </a:xfrm>
          <a:custGeom>
            <a:avLst/>
            <a:gdLst>
              <a:gd name="connsiteX0" fmla="*/ 0 w 2959100"/>
              <a:gd name="connsiteY0" fmla="*/ 1949453 h 1949453"/>
              <a:gd name="connsiteX1" fmla="*/ 6350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23019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12700 w 2959100"/>
              <a:gd name="connsiteY1" fmla="*/ 1524003 h 1949453"/>
              <a:gd name="connsiteX2" fmla="*/ 25400 w 2959100"/>
              <a:gd name="connsiteY2" fmla="*/ 1257303 h 1949453"/>
              <a:gd name="connsiteX3" fmla="*/ 38100 w 2959100"/>
              <a:gd name="connsiteY3" fmla="*/ 1130303 h 1949453"/>
              <a:gd name="connsiteX4" fmla="*/ 44450 w 2959100"/>
              <a:gd name="connsiteY4" fmla="*/ 1035053 h 1949453"/>
              <a:gd name="connsiteX5" fmla="*/ 120650 w 2959100"/>
              <a:gd name="connsiteY5" fmla="*/ 1028703 h 1949453"/>
              <a:gd name="connsiteX6" fmla="*/ 139700 w 2959100"/>
              <a:gd name="connsiteY6" fmla="*/ 977903 h 1949453"/>
              <a:gd name="connsiteX7" fmla="*/ 158750 w 2959100"/>
              <a:gd name="connsiteY7" fmla="*/ 971553 h 1949453"/>
              <a:gd name="connsiteX8" fmla="*/ 342900 w 2959100"/>
              <a:gd name="connsiteY8" fmla="*/ 939803 h 1949453"/>
              <a:gd name="connsiteX9" fmla="*/ 393700 w 2959100"/>
              <a:gd name="connsiteY9" fmla="*/ 927103 h 1949453"/>
              <a:gd name="connsiteX10" fmla="*/ 431800 w 2959100"/>
              <a:gd name="connsiteY10" fmla="*/ 914403 h 1949453"/>
              <a:gd name="connsiteX11" fmla="*/ 501650 w 2959100"/>
              <a:gd name="connsiteY11" fmla="*/ 908053 h 1949453"/>
              <a:gd name="connsiteX12" fmla="*/ 520700 w 2959100"/>
              <a:gd name="connsiteY12" fmla="*/ 901703 h 1949453"/>
              <a:gd name="connsiteX13" fmla="*/ 596900 w 2959100"/>
              <a:gd name="connsiteY13" fmla="*/ 889003 h 1949453"/>
              <a:gd name="connsiteX14" fmla="*/ 622300 w 2959100"/>
              <a:gd name="connsiteY14" fmla="*/ 882653 h 1949453"/>
              <a:gd name="connsiteX15" fmla="*/ 654050 w 2959100"/>
              <a:gd name="connsiteY15" fmla="*/ 876303 h 1949453"/>
              <a:gd name="connsiteX16" fmla="*/ 685800 w 2959100"/>
              <a:gd name="connsiteY16" fmla="*/ 863603 h 1949453"/>
              <a:gd name="connsiteX17" fmla="*/ 736600 w 2959100"/>
              <a:gd name="connsiteY17" fmla="*/ 857253 h 1949453"/>
              <a:gd name="connsiteX18" fmla="*/ 768350 w 2959100"/>
              <a:gd name="connsiteY18" fmla="*/ 850903 h 1949453"/>
              <a:gd name="connsiteX19" fmla="*/ 920750 w 2959100"/>
              <a:gd name="connsiteY19" fmla="*/ 831853 h 1949453"/>
              <a:gd name="connsiteX20" fmla="*/ 984250 w 2959100"/>
              <a:gd name="connsiteY20" fmla="*/ 819153 h 1949453"/>
              <a:gd name="connsiteX21" fmla="*/ 990600 w 2959100"/>
              <a:gd name="connsiteY21" fmla="*/ 781053 h 1949453"/>
              <a:gd name="connsiteX22" fmla="*/ 996950 w 2959100"/>
              <a:gd name="connsiteY22" fmla="*/ 755653 h 1949453"/>
              <a:gd name="connsiteX23" fmla="*/ 1003300 w 2959100"/>
              <a:gd name="connsiteY23" fmla="*/ 660403 h 1949453"/>
              <a:gd name="connsiteX24" fmla="*/ 1009650 w 2959100"/>
              <a:gd name="connsiteY24" fmla="*/ 635003 h 1949453"/>
              <a:gd name="connsiteX25" fmla="*/ 1028700 w 2959100"/>
              <a:gd name="connsiteY25" fmla="*/ 609603 h 1949453"/>
              <a:gd name="connsiteX26" fmla="*/ 1035050 w 2959100"/>
              <a:gd name="connsiteY26" fmla="*/ 590553 h 1949453"/>
              <a:gd name="connsiteX27" fmla="*/ 1041400 w 2959100"/>
              <a:gd name="connsiteY27" fmla="*/ 546103 h 1949453"/>
              <a:gd name="connsiteX28" fmla="*/ 1054100 w 2959100"/>
              <a:gd name="connsiteY28" fmla="*/ 514353 h 1949453"/>
              <a:gd name="connsiteX29" fmla="*/ 1073150 w 2959100"/>
              <a:gd name="connsiteY29" fmla="*/ 476253 h 1949453"/>
              <a:gd name="connsiteX30" fmla="*/ 1092200 w 2959100"/>
              <a:gd name="connsiteY30" fmla="*/ 463553 h 1949453"/>
              <a:gd name="connsiteX31" fmla="*/ 1403350 w 2959100"/>
              <a:gd name="connsiteY31" fmla="*/ 533403 h 1949453"/>
              <a:gd name="connsiteX32" fmla="*/ 1409700 w 2959100"/>
              <a:gd name="connsiteY32" fmla="*/ 622303 h 1949453"/>
              <a:gd name="connsiteX33" fmla="*/ 1428750 w 2959100"/>
              <a:gd name="connsiteY33" fmla="*/ 615953 h 1949453"/>
              <a:gd name="connsiteX34" fmla="*/ 1784350 w 2959100"/>
              <a:gd name="connsiteY34" fmla="*/ 590553 h 1949453"/>
              <a:gd name="connsiteX35" fmla="*/ 1803400 w 2959100"/>
              <a:gd name="connsiteY35" fmla="*/ 584203 h 1949453"/>
              <a:gd name="connsiteX36" fmla="*/ 1841500 w 2959100"/>
              <a:gd name="connsiteY36" fmla="*/ 577853 h 1949453"/>
              <a:gd name="connsiteX37" fmla="*/ 1854200 w 2959100"/>
              <a:gd name="connsiteY37" fmla="*/ 546103 h 1949453"/>
              <a:gd name="connsiteX38" fmla="*/ 1873250 w 2959100"/>
              <a:gd name="connsiteY38" fmla="*/ 527053 h 1949453"/>
              <a:gd name="connsiteX39" fmla="*/ 1936750 w 2959100"/>
              <a:gd name="connsiteY39" fmla="*/ 501653 h 1949453"/>
              <a:gd name="connsiteX40" fmla="*/ 1974850 w 2959100"/>
              <a:gd name="connsiteY40" fmla="*/ 482603 h 1949453"/>
              <a:gd name="connsiteX41" fmla="*/ 2019300 w 2959100"/>
              <a:gd name="connsiteY41" fmla="*/ 469903 h 1949453"/>
              <a:gd name="connsiteX42" fmla="*/ 2171700 w 2959100"/>
              <a:gd name="connsiteY42" fmla="*/ 406403 h 1949453"/>
              <a:gd name="connsiteX43" fmla="*/ 2203450 w 2959100"/>
              <a:gd name="connsiteY43" fmla="*/ 387353 h 1949453"/>
              <a:gd name="connsiteX44" fmla="*/ 2241550 w 2959100"/>
              <a:gd name="connsiteY44" fmla="*/ 368303 h 1949453"/>
              <a:gd name="connsiteX45" fmla="*/ 2260600 w 2959100"/>
              <a:gd name="connsiteY45" fmla="*/ 349253 h 1949453"/>
              <a:gd name="connsiteX46" fmla="*/ 2279650 w 2959100"/>
              <a:gd name="connsiteY46" fmla="*/ 342903 h 1949453"/>
              <a:gd name="connsiteX47" fmla="*/ 2324100 w 2959100"/>
              <a:gd name="connsiteY47" fmla="*/ 311153 h 1949453"/>
              <a:gd name="connsiteX48" fmla="*/ 2355850 w 2959100"/>
              <a:gd name="connsiteY48" fmla="*/ 292103 h 1949453"/>
              <a:gd name="connsiteX49" fmla="*/ 2374900 w 2959100"/>
              <a:gd name="connsiteY49" fmla="*/ 273053 h 1949453"/>
              <a:gd name="connsiteX50" fmla="*/ 2406650 w 2959100"/>
              <a:gd name="connsiteY50" fmla="*/ 247653 h 1949453"/>
              <a:gd name="connsiteX51" fmla="*/ 2432050 w 2959100"/>
              <a:gd name="connsiteY51" fmla="*/ 234953 h 1949453"/>
              <a:gd name="connsiteX52" fmla="*/ 2457450 w 2959100"/>
              <a:gd name="connsiteY52" fmla="*/ 215903 h 1949453"/>
              <a:gd name="connsiteX53" fmla="*/ 2476500 w 2959100"/>
              <a:gd name="connsiteY53" fmla="*/ 203203 h 1949453"/>
              <a:gd name="connsiteX54" fmla="*/ 2495550 w 2959100"/>
              <a:gd name="connsiteY54" fmla="*/ 184153 h 1949453"/>
              <a:gd name="connsiteX55" fmla="*/ 2533650 w 2959100"/>
              <a:gd name="connsiteY55" fmla="*/ 158753 h 1949453"/>
              <a:gd name="connsiteX56" fmla="*/ 2552700 w 2959100"/>
              <a:gd name="connsiteY56" fmla="*/ 133353 h 1949453"/>
              <a:gd name="connsiteX57" fmla="*/ 2590800 w 2959100"/>
              <a:gd name="connsiteY57" fmla="*/ 120653 h 1949453"/>
              <a:gd name="connsiteX58" fmla="*/ 2616200 w 2959100"/>
              <a:gd name="connsiteY58" fmla="*/ 107953 h 1949453"/>
              <a:gd name="connsiteX59" fmla="*/ 2654300 w 2959100"/>
              <a:gd name="connsiteY59" fmla="*/ 82553 h 1949453"/>
              <a:gd name="connsiteX60" fmla="*/ 2768600 w 2959100"/>
              <a:gd name="connsiteY60" fmla="*/ 82553 h 1949453"/>
              <a:gd name="connsiteX61" fmla="*/ 2787650 w 2959100"/>
              <a:gd name="connsiteY61" fmla="*/ 76203 h 1949453"/>
              <a:gd name="connsiteX62" fmla="*/ 2813050 w 2959100"/>
              <a:gd name="connsiteY62" fmla="*/ 69853 h 1949453"/>
              <a:gd name="connsiteX63" fmla="*/ 2851150 w 2959100"/>
              <a:gd name="connsiteY63" fmla="*/ 44453 h 1949453"/>
              <a:gd name="connsiteX64" fmla="*/ 2870200 w 2959100"/>
              <a:gd name="connsiteY64" fmla="*/ 31753 h 1949453"/>
              <a:gd name="connsiteX65" fmla="*/ 2895600 w 2959100"/>
              <a:gd name="connsiteY65" fmla="*/ 19053 h 1949453"/>
              <a:gd name="connsiteX66" fmla="*/ 2914650 w 2959100"/>
              <a:gd name="connsiteY66" fmla="*/ 6353 h 1949453"/>
              <a:gd name="connsiteX67" fmla="*/ 2959100 w 2959100"/>
              <a:gd name="connsiteY67" fmla="*/ 3 h 1949453"/>
              <a:gd name="connsiteX0" fmla="*/ 0 w 2959100"/>
              <a:gd name="connsiteY0" fmla="*/ 1949453 h 1949453"/>
              <a:gd name="connsiteX1" fmla="*/ 25400 w 2959100"/>
              <a:gd name="connsiteY1" fmla="*/ 1257303 h 1949453"/>
              <a:gd name="connsiteX2" fmla="*/ 38100 w 2959100"/>
              <a:gd name="connsiteY2" fmla="*/ 1130303 h 1949453"/>
              <a:gd name="connsiteX3" fmla="*/ 44450 w 2959100"/>
              <a:gd name="connsiteY3" fmla="*/ 1035053 h 1949453"/>
              <a:gd name="connsiteX4" fmla="*/ 120650 w 2959100"/>
              <a:gd name="connsiteY4" fmla="*/ 1028703 h 1949453"/>
              <a:gd name="connsiteX5" fmla="*/ 139700 w 2959100"/>
              <a:gd name="connsiteY5" fmla="*/ 977903 h 1949453"/>
              <a:gd name="connsiteX6" fmla="*/ 158750 w 2959100"/>
              <a:gd name="connsiteY6" fmla="*/ 971553 h 1949453"/>
              <a:gd name="connsiteX7" fmla="*/ 342900 w 2959100"/>
              <a:gd name="connsiteY7" fmla="*/ 939803 h 1949453"/>
              <a:gd name="connsiteX8" fmla="*/ 393700 w 2959100"/>
              <a:gd name="connsiteY8" fmla="*/ 927103 h 1949453"/>
              <a:gd name="connsiteX9" fmla="*/ 431800 w 2959100"/>
              <a:gd name="connsiteY9" fmla="*/ 914403 h 1949453"/>
              <a:gd name="connsiteX10" fmla="*/ 501650 w 2959100"/>
              <a:gd name="connsiteY10" fmla="*/ 908053 h 1949453"/>
              <a:gd name="connsiteX11" fmla="*/ 520700 w 2959100"/>
              <a:gd name="connsiteY11" fmla="*/ 901703 h 1949453"/>
              <a:gd name="connsiteX12" fmla="*/ 596900 w 2959100"/>
              <a:gd name="connsiteY12" fmla="*/ 889003 h 1949453"/>
              <a:gd name="connsiteX13" fmla="*/ 622300 w 2959100"/>
              <a:gd name="connsiteY13" fmla="*/ 882653 h 1949453"/>
              <a:gd name="connsiteX14" fmla="*/ 654050 w 2959100"/>
              <a:gd name="connsiteY14" fmla="*/ 876303 h 1949453"/>
              <a:gd name="connsiteX15" fmla="*/ 685800 w 2959100"/>
              <a:gd name="connsiteY15" fmla="*/ 863603 h 1949453"/>
              <a:gd name="connsiteX16" fmla="*/ 736600 w 2959100"/>
              <a:gd name="connsiteY16" fmla="*/ 857253 h 1949453"/>
              <a:gd name="connsiteX17" fmla="*/ 768350 w 2959100"/>
              <a:gd name="connsiteY17" fmla="*/ 850903 h 1949453"/>
              <a:gd name="connsiteX18" fmla="*/ 920750 w 2959100"/>
              <a:gd name="connsiteY18" fmla="*/ 831853 h 1949453"/>
              <a:gd name="connsiteX19" fmla="*/ 984250 w 2959100"/>
              <a:gd name="connsiteY19" fmla="*/ 819153 h 1949453"/>
              <a:gd name="connsiteX20" fmla="*/ 990600 w 2959100"/>
              <a:gd name="connsiteY20" fmla="*/ 781053 h 1949453"/>
              <a:gd name="connsiteX21" fmla="*/ 996950 w 2959100"/>
              <a:gd name="connsiteY21" fmla="*/ 755653 h 1949453"/>
              <a:gd name="connsiteX22" fmla="*/ 1003300 w 2959100"/>
              <a:gd name="connsiteY22" fmla="*/ 660403 h 1949453"/>
              <a:gd name="connsiteX23" fmla="*/ 1009650 w 2959100"/>
              <a:gd name="connsiteY23" fmla="*/ 635003 h 1949453"/>
              <a:gd name="connsiteX24" fmla="*/ 1028700 w 2959100"/>
              <a:gd name="connsiteY24" fmla="*/ 609603 h 1949453"/>
              <a:gd name="connsiteX25" fmla="*/ 1035050 w 2959100"/>
              <a:gd name="connsiteY25" fmla="*/ 590553 h 1949453"/>
              <a:gd name="connsiteX26" fmla="*/ 1041400 w 2959100"/>
              <a:gd name="connsiteY26" fmla="*/ 546103 h 1949453"/>
              <a:gd name="connsiteX27" fmla="*/ 1054100 w 2959100"/>
              <a:gd name="connsiteY27" fmla="*/ 514353 h 1949453"/>
              <a:gd name="connsiteX28" fmla="*/ 1073150 w 2959100"/>
              <a:gd name="connsiteY28" fmla="*/ 476253 h 1949453"/>
              <a:gd name="connsiteX29" fmla="*/ 1092200 w 2959100"/>
              <a:gd name="connsiteY29" fmla="*/ 463553 h 1949453"/>
              <a:gd name="connsiteX30" fmla="*/ 1403350 w 2959100"/>
              <a:gd name="connsiteY30" fmla="*/ 533403 h 1949453"/>
              <a:gd name="connsiteX31" fmla="*/ 1409700 w 2959100"/>
              <a:gd name="connsiteY31" fmla="*/ 622303 h 1949453"/>
              <a:gd name="connsiteX32" fmla="*/ 1428750 w 2959100"/>
              <a:gd name="connsiteY32" fmla="*/ 615953 h 1949453"/>
              <a:gd name="connsiteX33" fmla="*/ 1784350 w 2959100"/>
              <a:gd name="connsiteY33" fmla="*/ 590553 h 1949453"/>
              <a:gd name="connsiteX34" fmla="*/ 1803400 w 2959100"/>
              <a:gd name="connsiteY34" fmla="*/ 584203 h 1949453"/>
              <a:gd name="connsiteX35" fmla="*/ 1841500 w 2959100"/>
              <a:gd name="connsiteY35" fmla="*/ 577853 h 1949453"/>
              <a:gd name="connsiteX36" fmla="*/ 1854200 w 2959100"/>
              <a:gd name="connsiteY36" fmla="*/ 546103 h 1949453"/>
              <a:gd name="connsiteX37" fmla="*/ 1873250 w 2959100"/>
              <a:gd name="connsiteY37" fmla="*/ 527053 h 1949453"/>
              <a:gd name="connsiteX38" fmla="*/ 1936750 w 2959100"/>
              <a:gd name="connsiteY38" fmla="*/ 501653 h 1949453"/>
              <a:gd name="connsiteX39" fmla="*/ 1974850 w 2959100"/>
              <a:gd name="connsiteY39" fmla="*/ 482603 h 1949453"/>
              <a:gd name="connsiteX40" fmla="*/ 2019300 w 2959100"/>
              <a:gd name="connsiteY40" fmla="*/ 469903 h 1949453"/>
              <a:gd name="connsiteX41" fmla="*/ 2171700 w 2959100"/>
              <a:gd name="connsiteY41" fmla="*/ 406403 h 1949453"/>
              <a:gd name="connsiteX42" fmla="*/ 2203450 w 2959100"/>
              <a:gd name="connsiteY42" fmla="*/ 387353 h 1949453"/>
              <a:gd name="connsiteX43" fmla="*/ 2241550 w 2959100"/>
              <a:gd name="connsiteY43" fmla="*/ 368303 h 1949453"/>
              <a:gd name="connsiteX44" fmla="*/ 2260600 w 2959100"/>
              <a:gd name="connsiteY44" fmla="*/ 349253 h 1949453"/>
              <a:gd name="connsiteX45" fmla="*/ 2279650 w 2959100"/>
              <a:gd name="connsiteY45" fmla="*/ 342903 h 1949453"/>
              <a:gd name="connsiteX46" fmla="*/ 2324100 w 2959100"/>
              <a:gd name="connsiteY46" fmla="*/ 311153 h 1949453"/>
              <a:gd name="connsiteX47" fmla="*/ 2355850 w 2959100"/>
              <a:gd name="connsiteY47" fmla="*/ 292103 h 1949453"/>
              <a:gd name="connsiteX48" fmla="*/ 2374900 w 2959100"/>
              <a:gd name="connsiteY48" fmla="*/ 273053 h 1949453"/>
              <a:gd name="connsiteX49" fmla="*/ 2406650 w 2959100"/>
              <a:gd name="connsiteY49" fmla="*/ 247653 h 1949453"/>
              <a:gd name="connsiteX50" fmla="*/ 2432050 w 2959100"/>
              <a:gd name="connsiteY50" fmla="*/ 234953 h 1949453"/>
              <a:gd name="connsiteX51" fmla="*/ 2457450 w 2959100"/>
              <a:gd name="connsiteY51" fmla="*/ 215903 h 1949453"/>
              <a:gd name="connsiteX52" fmla="*/ 2476500 w 2959100"/>
              <a:gd name="connsiteY52" fmla="*/ 203203 h 1949453"/>
              <a:gd name="connsiteX53" fmla="*/ 2495550 w 2959100"/>
              <a:gd name="connsiteY53" fmla="*/ 184153 h 1949453"/>
              <a:gd name="connsiteX54" fmla="*/ 2533650 w 2959100"/>
              <a:gd name="connsiteY54" fmla="*/ 158753 h 1949453"/>
              <a:gd name="connsiteX55" fmla="*/ 2552700 w 2959100"/>
              <a:gd name="connsiteY55" fmla="*/ 133353 h 1949453"/>
              <a:gd name="connsiteX56" fmla="*/ 2590800 w 2959100"/>
              <a:gd name="connsiteY56" fmla="*/ 120653 h 1949453"/>
              <a:gd name="connsiteX57" fmla="*/ 2616200 w 2959100"/>
              <a:gd name="connsiteY57" fmla="*/ 107953 h 1949453"/>
              <a:gd name="connsiteX58" fmla="*/ 2654300 w 2959100"/>
              <a:gd name="connsiteY58" fmla="*/ 82553 h 1949453"/>
              <a:gd name="connsiteX59" fmla="*/ 2768600 w 2959100"/>
              <a:gd name="connsiteY59" fmla="*/ 82553 h 1949453"/>
              <a:gd name="connsiteX60" fmla="*/ 2787650 w 2959100"/>
              <a:gd name="connsiteY60" fmla="*/ 76203 h 1949453"/>
              <a:gd name="connsiteX61" fmla="*/ 2813050 w 2959100"/>
              <a:gd name="connsiteY61" fmla="*/ 69853 h 1949453"/>
              <a:gd name="connsiteX62" fmla="*/ 2851150 w 2959100"/>
              <a:gd name="connsiteY62" fmla="*/ 44453 h 1949453"/>
              <a:gd name="connsiteX63" fmla="*/ 2870200 w 2959100"/>
              <a:gd name="connsiteY63" fmla="*/ 31753 h 1949453"/>
              <a:gd name="connsiteX64" fmla="*/ 2895600 w 2959100"/>
              <a:gd name="connsiteY64" fmla="*/ 19053 h 1949453"/>
              <a:gd name="connsiteX65" fmla="*/ 2914650 w 2959100"/>
              <a:gd name="connsiteY65" fmla="*/ 6353 h 1949453"/>
              <a:gd name="connsiteX66" fmla="*/ 2959100 w 2959100"/>
              <a:gd name="connsiteY66" fmla="*/ 3 h 1949453"/>
              <a:gd name="connsiteX0" fmla="*/ 0 w 2959100"/>
              <a:gd name="connsiteY0" fmla="*/ 1949453 h 1949453"/>
              <a:gd name="connsiteX1" fmla="*/ 38100 w 2959100"/>
              <a:gd name="connsiteY1" fmla="*/ 1130303 h 1949453"/>
              <a:gd name="connsiteX2" fmla="*/ 44450 w 2959100"/>
              <a:gd name="connsiteY2" fmla="*/ 1035053 h 1949453"/>
              <a:gd name="connsiteX3" fmla="*/ 120650 w 2959100"/>
              <a:gd name="connsiteY3" fmla="*/ 1028703 h 1949453"/>
              <a:gd name="connsiteX4" fmla="*/ 139700 w 2959100"/>
              <a:gd name="connsiteY4" fmla="*/ 977903 h 1949453"/>
              <a:gd name="connsiteX5" fmla="*/ 158750 w 2959100"/>
              <a:gd name="connsiteY5" fmla="*/ 971553 h 1949453"/>
              <a:gd name="connsiteX6" fmla="*/ 342900 w 2959100"/>
              <a:gd name="connsiteY6" fmla="*/ 939803 h 1949453"/>
              <a:gd name="connsiteX7" fmla="*/ 393700 w 2959100"/>
              <a:gd name="connsiteY7" fmla="*/ 927103 h 1949453"/>
              <a:gd name="connsiteX8" fmla="*/ 431800 w 2959100"/>
              <a:gd name="connsiteY8" fmla="*/ 914403 h 1949453"/>
              <a:gd name="connsiteX9" fmla="*/ 501650 w 2959100"/>
              <a:gd name="connsiteY9" fmla="*/ 908053 h 1949453"/>
              <a:gd name="connsiteX10" fmla="*/ 520700 w 2959100"/>
              <a:gd name="connsiteY10" fmla="*/ 901703 h 1949453"/>
              <a:gd name="connsiteX11" fmla="*/ 596900 w 2959100"/>
              <a:gd name="connsiteY11" fmla="*/ 889003 h 1949453"/>
              <a:gd name="connsiteX12" fmla="*/ 622300 w 2959100"/>
              <a:gd name="connsiteY12" fmla="*/ 882653 h 1949453"/>
              <a:gd name="connsiteX13" fmla="*/ 654050 w 2959100"/>
              <a:gd name="connsiteY13" fmla="*/ 876303 h 1949453"/>
              <a:gd name="connsiteX14" fmla="*/ 685800 w 2959100"/>
              <a:gd name="connsiteY14" fmla="*/ 863603 h 1949453"/>
              <a:gd name="connsiteX15" fmla="*/ 736600 w 2959100"/>
              <a:gd name="connsiteY15" fmla="*/ 857253 h 1949453"/>
              <a:gd name="connsiteX16" fmla="*/ 768350 w 2959100"/>
              <a:gd name="connsiteY16" fmla="*/ 850903 h 1949453"/>
              <a:gd name="connsiteX17" fmla="*/ 920750 w 2959100"/>
              <a:gd name="connsiteY17" fmla="*/ 831853 h 1949453"/>
              <a:gd name="connsiteX18" fmla="*/ 984250 w 2959100"/>
              <a:gd name="connsiteY18" fmla="*/ 819153 h 1949453"/>
              <a:gd name="connsiteX19" fmla="*/ 990600 w 2959100"/>
              <a:gd name="connsiteY19" fmla="*/ 781053 h 1949453"/>
              <a:gd name="connsiteX20" fmla="*/ 996950 w 2959100"/>
              <a:gd name="connsiteY20" fmla="*/ 755653 h 1949453"/>
              <a:gd name="connsiteX21" fmla="*/ 1003300 w 2959100"/>
              <a:gd name="connsiteY21" fmla="*/ 660403 h 1949453"/>
              <a:gd name="connsiteX22" fmla="*/ 1009650 w 2959100"/>
              <a:gd name="connsiteY22" fmla="*/ 635003 h 1949453"/>
              <a:gd name="connsiteX23" fmla="*/ 1028700 w 2959100"/>
              <a:gd name="connsiteY23" fmla="*/ 609603 h 1949453"/>
              <a:gd name="connsiteX24" fmla="*/ 1035050 w 2959100"/>
              <a:gd name="connsiteY24" fmla="*/ 590553 h 1949453"/>
              <a:gd name="connsiteX25" fmla="*/ 1041400 w 2959100"/>
              <a:gd name="connsiteY25" fmla="*/ 546103 h 1949453"/>
              <a:gd name="connsiteX26" fmla="*/ 1054100 w 2959100"/>
              <a:gd name="connsiteY26" fmla="*/ 514353 h 1949453"/>
              <a:gd name="connsiteX27" fmla="*/ 1073150 w 2959100"/>
              <a:gd name="connsiteY27" fmla="*/ 476253 h 1949453"/>
              <a:gd name="connsiteX28" fmla="*/ 1092200 w 2959100"/>
              <a:gd name="connsiteY28" fmla="*/ 463553 h 1949453"/>
              <a:gd name="connsiteX29" fmla="*/ 1403350 w 2959100"/>
              <a:gd name="connsiteY29" fmla="*/ 533403 h 1949453"/>
              <a:gd name="connsiteX30" fmla="*/ 1409700 w 2959100"/>
              <a:gd name="connsiteY30" fmla="*/ 622303 h 1949453"/>
              <a:gd name="connsiteX31" fmla="*/ 1428750 w 2959100"/>
              <a:gd name="connsiteY31" fmla="*/ 615953 h 1949453"/>
              <a:gd name="connsiteX32" fmla="*/ 1784350 w 2959100"/>
              <a:gd name="connsiteY32" fmla="*/ 590553 h 1949453"/>
              <a:gd name="connsiteX33" fmla="*/ 1803400 w 2959100"/>
              <a:gd name="connsiteY33" fmla="*/ 584203 h 1949453"/>
              <a:gd name="connsiteX34" fmla="*/ 1841500 w 2959100"/>
              <a:gd name="connsiteY34" fmla="*/ 577853 h 1949453"/>
              <a:gd name="connsiteX35" fmla="*/ 1854200 w 2959100"/>
              <a:gd name="connsiteY35" fmla="*/ 546103 h 1949453"/>
              <a:gd name="connsiteX36" fmla="*/ 1873250 w 2959100"/>
              <a:gd name="connsiteY36" fmla="*/ 527053 h 1949453"/>
              <a:gd name="connsiteX37" fmla="*/ 1936750 w 2959100"/>
              <a:gd name="connsiteY37" fmla="*/ 501653 h 1949453"/>
              <a:gd name="connsiteX38" fmla="*/ 1974850 w 2959100"/>
              <a:gd name="connsiteY38" fmla="*/ 482603 h 1949453"/>
              <a:gd name="connsiteX39" fmla="*/ 2019300 w 2959100"/>
              <a:gd name="connsiteY39" fmla="*/ 469903 h 1949453"/>
              <a:gd name="connsiteX40" fmla="*/ 2171700 w 2959100"/>
              <a:gd name="connsiteY40" fmla="*/ 406403 h 1949453"/>
              <a:gd name="connsiteX41" fmla="*/ 2203450 w 2959100"/>
              <a:gd name="connsiteY41" fmla="*/ 387353 h 1949453"/>
              <a:gd name="connsiteX42" fmla="*/ 2241550 w 2959100"/>
              <a:gd name="connsiteY42" fmla="*/ 368303 h 1949453"/>
              <a:gd name="connsiteX43" fmla="*/ 2260600 w 2959100"/>
              <a:gd name="connsiteY43" fmla="*/ 349253 h 1949453"/>
              <a:gd name="connsiteX44" fmla="*/ 2279650 w 2959100"/>
              <a:gd name="connsiteY44" fmla="*/ 342903 h 1949453"/>
              <a:gd name="connsiteX45" fmla="*/ 2324100 w 2959100"/>
              <a:gd name="connsiteY45" fmla="*/ 311153 h 1949453"/>
              <a:gd name="connsiteX46" fmla="*/ 2355850 w 2959100"/>
              <a:gd name="connsiteY46" fmla="*/ 292103 h 1949453"/>
              <a:gd name="connsiteX47" fmla="*/ 2374900 w 2959100"/>
              <a:gd name="connsiteY47" fmla="*/ 273053 h 1949453"/>
              <a:gd name="connsiteX48" fmla="*/ 2406650 w 2959100"/>
              <a:gd name="connsiteY48" fmla="*/ 247653 h 1949453"/>
              <a:gd name="connsiteX49" fmla="*/ 2432050 w 2959100"/>
              <a:gd name="connsiteY49" fmla="*/ 234953 h 1949453"/>
              <a:gd name="connsiteX50" fmla="*/ 2457450 w 2959100"/>
              <a:gd name="connsiteY50" fmla="*/ 215903 h 1949453"/>
              <a:gd name="connsiteX51" fmla="*/ 2476500 w 2959100"/>
              <a:gd name="connsiteY51" fmla="*/ 203203 h 1949453"/>
              <a:gd name="connsiteX52" fmla="*/ 2495550 w 2959100"/>
              <a:gd name="connsiteY52" fmla="*/ 184153 h 1949453"/>
              <a:gd name="connsiteX53" fmla="*/ 2533650 w 2959100"/>
              <a:gd name="connsiteY53" fmla="*/ 158753 h 1949453"/>
              <a:gd name="connsiteX54" fmla="*/ 2552700 w 2959100"/>
              <a:gd name="connsiteY54" fmla="*/ 133353 h 1949453"/>
              <a:gd name="connsiteX55" fmla="*/ 2590800 w 2959100"/>
              <a:gd name="connsiteY55" fmla="*/ 120653 h 1949453"/>
              <a:gd name="connsiteX56" fmla="*/ 2616200 w 2959100"/>
              <a:gd name="connsiteY56" fmla="*/ 107953 h 1949453"/>
              <a:gd name="connsiteX57" fmla="*/ 2654300 w 2959100"/>
              <a:gd name="connsiteY57" fmla="*/ 82553 h 1949453"/>
              <a:gd name="connsiteX58" fmla="*/ 2768600 w 2959100"/>
              <a:gd name="connsiteY58" fmla="*/ 82553 h 1949453"/>
              <a:gd name="connsiteX59" fmla="*/ 2787650 w 2959100"/>
              <a:gd name="connsiteY59" fmla="*/ 76203 h 1949453"/>
              <a:gd name="connsiteX60" fmla="*/ 2813050 w 2959100"/>
              <a:gd name="connsiteY60" fmla="*/ 69853 h 1949453"/>
              <a:gd name="connsiteX61" fmla="*/ 2851150 w 2959100"/>
              <a:gd name="connsiteY61" fmla="*/ 44453 h 1949453"/>
              <a:gd name="connsiteX62" fmla="*/ 2870200 w 2959100"/>
              <a:gd name="connsiteY62" fmla="*/ 31753 h 1949453"/>
              <a:gd name="connsiteX63" fmla="*/ 2895600 w 2959100"/>
              <a:gd name="connsiteY63" fmla="*/ 19053 h 1949453"/>
              <a:gd name="connsiteX64" fmla="*/ 2914650 w 2959100"/>
              <a:gd name="connsiteY64" fmla="*/ 6353 h 1949453"/>
              <a:gd name="connsiteX65" fmla="*/ 2959100 w 2959100"/>
              <a:gd name="connsiteY65" fmla="*/ 3 h 1949453"/>
              <a:gd name="connsiteX0" fmla="*/ 0 w 2959100"/>
              <a:gd name="connsiteY0" fmla="*/ 1949453 h 1949453"/>
              <a:gd name="connsiteX1" fmla="*/ 44450 w 2959100"/>
              <a:gd name="connsiteY1" fmla="*/ 1035053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5900 w 2959100"/>
              <a:gd name="connsiteY3" fmla="*/ 954091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93700 w 2959100"/>
              <a:gd name="connsiteY4" fmla="*/ 927103 h 1949453"/>
              <a:gd name="connsiteX5" fmla="*/ 431800 w 2959100"/>
              <a:gd name="connsiteY5" fmla="*/ 914403 h 1949453"/>
              <a:gd name="connsiteX6" fmla="*/ 501650 w 2959100"/>
              <a:gd name="connsiteY6" fmla="*/ 908053 h 1949453"/>
              <a:gd name="connsiteX7" fmla="*/ 520700 w 2959100"/>
              <a:gd name="connsiteY7" fmla="*/ 901703 h 1949453"/>
              <a:gd name="connsiteX8" fmla="*/ 596900 w 2959100"/>
              <a:gd name="connsiteY8" fmla="*/ 889003 h 1949453"/>
              <a:gd name="connsiteX9" fmla="*/ 622300 w 2959100"/>
              <a:gd name="connsiteY9" fmla="*/ 882653 h 1949453"/>
              <a:gd name="connsiteX10" fmla="*/ 654050 w 2959100"/>
              <a:gd name="connsiteY10" fmla="*/ 876303 h 1949453"/>
              <a:gd name="connsiteX11" fmla="*/ 685800 w 2959100"/>
              <a:gd name="connsiteY11" fmla="*/ 863603 h 1949453"/>
              <a:gd name="connsiteX12" fmla="*/ 736600 w 2959100"/>
              <a:gd name="connsiteY12" fmla="*/ 857253 h 1949453"/>
              <a:gd name="connsiteX13" fmla="*/ 768350 w 2959100"/>
              <a:gd name="connsiteY13" fmla="*/ 850903 h 1949453"/>
              <a:gd name="connsiteX14" fmla="*/ 920750 w 2959100"/>
              <a:gd name="connsiteY14" fmla="*/ 831853 h 1949453"/>
              <a:gd name="connsiteX15" fmla="*/ 984250 w 2959100"/>
              <a:gd name="connsiteY15" fmla="*/ 819153 h 1949453"/>
              <a:gd name="connsiteX16" fmla="*/ 990600 w 2959100"/>
              <a:gd name="connsiteY16" fmla="*/ 781053 h 1949453"/>
              <a:gd name="connsiteX17" fmla="*/ 996950 w 2959100"/>
              <a:gd name="connsiteY17" fmla="*/ 755653 h 1949453"/>
              <a:gd name="connsiteX18" fmla="*/ 1003300 w 2959100"/>
              <a:gd name="connsiteY18" fmla="*/ 660403 h 1949453"/>
              <a:gd name="connsiteX19" fmla="*/ 1009650 w 2959100"/>
              <a:gd name="connsiteY19" fmla="*/ 635003 h 1949453"/>
              <a:gd name="connsiteX20" fmla="*/ 1028700 w 2959100"/>
              <a:gd name="connsiteY20" fmla="*/ 609603 h 1949453"/>
              <a:gd name="connsiteX21" fmla="*/ 1035050 w 2959100"/>
              <a:gd name="connsiteY21" fmla="*/ 590553 h 1949453"/>
              <a:gd name="connsiteX22" fmla="*/ 1041400 w 2959100"/>
              <a:gd name="connsiteY22" fmla="*/ 546103 h 1949453"/>
              <a:gd name="connsiteX23" fmla="*/ 1054100 w 2959100"/>
              <a:gd name="connsiteY23" fmla="*/ 514353 h 1949453"/>
              <a:gd name="connsiteX24" fmla="*/ 1073150 w 2959100"/>
              <a:gd name="connsiteY24" fmla="*/ 476253 h 1949453"/>
              <a:gd name="connsiteX25" fmla="*/ 1092200 w 2959100"/>
              <a:gd name="connsiteY25" fmla="*/ 463553 h 1949453"/>
              <a:gd name="connsiteX26" fmla="*/ 1403350 w 2959100"/>
              <a:gd name="connsiteY26" fmla="*/ 533403 h 1949453"/>
              <a:gd name="connsiteX27" fmla="*/ 1409700 w 2959100"/>
              <a:gd name="connsiteY27" fmla="*/ 622303 h 1949453"/>
              <a:gd name="connsiteX28" fmla="*/ 1428750 w 2959100"/>
              <a:gd name="connsiteY28" fmla="*/ 615953 h 1949453"/>
              <a:gd name="connsiteX29" fmla="*/ 1784350 w 2959100"/>
              <a:gd name="connsiteY29" fmla="*/ 590553 h 1949453"/>
              <a:gd name="connsiteX30" fmla="*/ 1803400 w 2959100"/>
              <a:gd name="connsiteY30" fmla="*/ 584203 h 1949453"/>
              <a:gd name="connsiteX31" fmla="*/ 1841500 w 2959100"/>
              <a:gd name="connsiteY31" fmla="*/ 577853 h 1949453"/>
              <a:gd name="connsiteX32" fmla="*/ 1854200 w 2959100"/>
              <a:gd name="connsiteY32" fmla="*/ 546103 h 1949453"/>
              <a:gd name="connsiteX33" fmla="*/ 1873250 w 2959100"/>
              <a:gd name="connsiteY33" fmla="*/ 527053 h 1949453"/>
              <a:gd name="connsiteX34" fmla="*/ 1936750 w 2959100"/>
              <a:gd name="connsiteY34" fmla="*/ 501653 h 1949453"/>
              <a:gd name="connsiteX35" fmla="*/ 1974850 w 2959100"/>
              <a:gd name="connsiteY35" fmla="*/ 482603 h 1949453"/>
              <a:gd name="connsiteX36" fmla="*/ 2019300 w 2959100"/>
              <a:gd name="connsiteY36" fmla="*/ 469903 h 1949453"/>
              <a:gd name="connsiteX37" fmla="*/ 2171700 w 2959100"/>
              <a:gd name="connsiteY37" fmla="*/ 406403 h 1949453"/>
              <a:gd name="connsiteX38" fmla="*/ 2203450 w 2959100"/>
              <a:gd name="connsiteY38" fmla="*/ 387353 h 1949453"/>
              <a:gd name="connsiteX39" fmla="*/ 2241550 w 2959100"/>
              <a:gd name="connsiteY39" fmla="*/ 368303 h 1949453"/>
              <a:gd name="connsiteX40" fmla="*/ 2260600 w 2959100"/>
              <a:gd name="connsiteY40" fmla="*/ 349253 h 1949453"/>
              <a:gd name="connsiteX41" fmla="*/ 2279650 w 2959100"/>
              <a:gd name="connsiteY41" fmla="*/ 342903 h 1949453"/>
              <a:gd name="connsiteX42" fmla="*/ 2324100 w 2959100"/>
              <a:gd name="connsiteY42" fmla="*/ 311153 h 1949453"/>
              <a:gd name="connsiteX43" fmla="*/ 2355850 w 2959100"/>
              <a:gd name="connsiteY43" fmla="*/ 292103 h 1949453"/>
              <a:gd name="connsiteX44" fmla="*/ 2374900 w 2959100"/>
              <a:gd name="connsiteY44" fmla="*/ 273053 h 1949453"/>
              <a:gd name="connsiteX45" fmla="*/ 2406650 w 2959100"/>
              <a:gd name="connsiteY45" fmla="*/ 247653 h 1949453"/>
              <a:gd name="connsiteX46" fmla="*/ 2432050 w 2959100"/>
              <a:gd name="connsiteY46" fmla="*/ 234953 h 1949453"/>
              <a:gd name="connsiteX47" fmla="*/ 2457450 w 2959100"/>
              <a:gd name="connsiteY47" fmla="*/ 215903 h 1949453"/>
              <a:gd name="connsiteX48" fmla="*/ 2476500 w 2959100"/>
              <a:gd name="connsiteY48" fmla="*/ 203203 h 1949453"/>
              <a:gd name="connsiteX49" fmla="*/ 2495550 w 2959100"/>
              <a:gd name="connsiteY49" fmla="*/ 184153 h 1949453"/>
              <a:gd name="connsiteX50" fmla="*/ 2533650 w 2959100"/>
              <a:gd name="connsiteY50" fmla="*/ 158753 h 1949453"/>
              <a:gd name="connsiteX51" fmla="*/ 2552700 w 2959100"/>
              <a:gd name="connsiteY51" fmla="*/ 133353 h 1949453"/>
              <a:gd name="connsiteX52" fmla="*/ 2590800 w 2959100"/>
              <a:gd name="connsiteY52" fmla="*/ 120653 h 1949453"/>
              <a:gd name="connsiteX53" fmla="*/ 2616200 w 2959100"/>
              <a:gd name="connsiteY53" fmla="*/ 107953 h 1949453"/>
              <a:gd name="connsiteX54" fmla="*/ 2654300 w 2959100"/>
              <a:gd name="connsiteY54" fmla="*/ 82553 h 1949453"/>
              <a:gd name="connsiteX55" fmla="*/ 2768600 w 2959100"/>
              <a:gd name="connsiteY55" fmla="*/ 82553 h 1949453"/>
              <a:gd name="connsiteX56" fmla="*/ 2787650 w 2959100"/>
              <a:gd name="connsiteY56" fmla="*/ 76203 h 1949453"/>
              <a:gd name="connsiteX57" fmla="*/ 2813050 w 2959100"/>
              <a:gd name="connsiteY57" fmla="*/ 69853 h 1949453"/>
              <a:gd name="connsiteX58" fmla="*/ 2851150 w 2959100"/>
              <a:gd name="connsiteY58" fmla="*/ 44453 h 1949453"/>
              <a:gd name="connsiteX59" fmla="*/ 2870200 w 2959100"/>
              <a:gd name="connsiteY59" fmla="*/ 31753 h 1949453"/>
              <a:gd name="connsiteX60" fmla="*/ 2895600 w 2959100"/>
              <a:gd name="connsiteY60" fmla="*/ 19053 h 1949453"/>
              <a:gd name="connsiteX61" fmla="*/ 2914650 w 2959100"/>
              <a:gd name="connsiteY61" fmla="*/ 6353 h 1949453"/>
              <a:gd name="connsiteX62" fmla="*/ 2959100 w 2959100"/>
              <a:gd name="connsiteY6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31800 w 2959100"/>
              <a:gd name="connsiteY4" fmla="*/ 914403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96900 w 2959100"/>
              <a:gd name="connsiteY6" fmla="*/ 889003 h 1949453"/>
              <a:gd name="connsiteX7" fmla="*/ 622300 w 2959100"/>
              <a:gd name="connsiteY7" fmla="*/ 882653 h 1949453"/>
              <a:gd name="connsiteX8" fmla="*/ 654050 w 2959100"/>
              <a:gd name="connsiteY8" fmla="*/ 876303 h 1949453"/>
              <a:gd name="connsiteX9" fmla="*/ 685800 w 2959100"/>
              <a:gd name="connsiteY9" fmla="*/ 863603 h 1949453"/>
              <a:gd name="connsiteX10" fmla="*/ 736600 w 2959100"/>
              <a:gd name="connsiteY10" fmla="*/ 857253 h 1949453"/>
              <a:gd name="connsiteX11" fmla="*/ 768350 w 2959100"/>
              <a:gd name="connsiteY11" fmla="*/ 850903 h 1949453"/>
              <a:gd name="connsiteX12" fmla="*/ 920750 w 2959100"/>
              <a:gd name="connsiteY12" fmla="*/ 831853 h 1949453"/>
              <a:gd name="connsiteX13" fmla="*/ 984250 w 2959100"/>
              <a:gd name="connsiteY13" fmla="*/ 819153 h 1949453"/>
              <a:gd name="connsiteX14" fmla="*/ 990600 w 2959100"/>
              <a:gd name="connsiteY14" fmla="*/ 781053 h 1949453"/>
              <a:gd name="connsiteX15" fmla="*/ 996950 w 2959100"/>
              <a:gd name="connsiteY15" fmla="*/ 755653 h 1949453"/>
              <a:gd name="connsiteX16" fmla="*/ 1003300 w 2959100"/>
              <a:gd name="connsiteY16" fmla="*/ 660403 h 1949453"/>
              <a:gd name="connsiteX17" fmla="*/ 1009650 w 2959100"/>
              <a:gd name="connsiteY17" fmla="*/ 635003 h 1949453"/>
              <a:gd name="connsiteX18" fmla="*/ 1028700 w 2959100"/>
              <a:gd name="connsiteY18" fmla="*/ 609603 h 1949453"/>
              <a:gd name="connsiteX19" fmla="*/ 1035050 w 2959100"/>
              <a:gd name="connsiteY19" fmla="*/ 590553 h 1949453"/>
              <a:gd name="connsiteX20" fmla="*/ 1041400 w 2959100"/>
              <a:gd name="connsiteY20" fmla="*/ 546103 h 1949453"/>
              <a:gd name="connsiteX21" fmla="*/ 1054100 w 2959100"/>
              <a:gd name="connsiteY21" fmla="*/ 514353 h 1949453"/>
              <a:gd name="connsiteX22" fmla="*/ 1073150 w 2959100"/>
              <a:gd name="connsiteY22" fmla="*/ 476253 h 1949453"/>
              <a:gd name="connsiteX23" fmla="*/ 1092200 w 2959100"/>
              <a:gd name="connsiteY23" fmla="*/ 463553 h 1949453"/>
              <a:gd name="connsiteX24" fmla="*/ 1403350 w 2959100"/>
              <a:gd name="connsiteY24" fmla="*/ 533403 h 1949453"/>
              <a:gd name="connsiteX25" fmla="*/ 1409700 w 2959100"/>
              <a:gd name="connsiteY25" fmla="*/ 622303 h 1949453"/>
              <a:gd name="connsiteX26" fmla="*/ 1428750 w 2959100"/>
              <a:gd name="connsiteY26" fmla="*/ 615953 h 1949453"/>
              <a:gd name="connsiteX27" fmla="*/ 1784350 w 2959100"/>
              <a:gd name="connsiteY27" fmla="*/ 590553 h 1949453"/>
              <a:gd name="connsiteX28" fmla="*/ 1803400 w 2959100"/>
              <a:gd name="connsiteY28" fmla="*/ 584203 h 1949453"/>
              <a:gd name="connsiteX29" fmla="*/ 1841500 w 2959100"/>
              <a:gd name="connsiteY29" fmla="*/ 577853 h 1949453"/>
              <a:gd name="connsiteX30" fmla="*/ 1854200 w 2959100"/>
              <a:gd name="connsiteY30" fmla="*/ 546103 h 1949453"/>
              <a:gd name="connsiteX31" fmla="*/ 1873250 w 2959100"/>
              <a:gd name="connsiteY31" fmla="*/ 527053 h 1949453"/>
              <a:gd name="connsiteX32" fmla="*/ 1936750 w 2959100"/>
              <a:gd name="connsiteY32" fmla="*/ 501653 h 1949453"/>
              <a:gd name="connsiteX33" fmla="*/ 1974850 w 2959100"/>
              <a:gd name="connsiteY33" fmla="*/ 482603 h 1949453"/>
              <a:gd name="connsiteX34" fmla="*/ 2019300 w 2959100"/>
              <a:gd name="connsiteY34" fmla="*/ 469903 h 1949453"/>
              <a:gd name="connsiteX35" fmla="*/ 2171700 w 2959100"/>
              <a:gd name="connsiteY35" fmla="*/ 406403 h 1949453"/>
              <a:gd name="connsiteX36" fmla="*/ 2203450 w 2959100"/>
              <a:gd name="connsiteY36" fmla="*/ 387353 h 1949453"/>
              <a:gd name="connsiteX37" fmla="*/ 2241550 w 2959100"/>
              <a:gd name="connsiteY37" fmla="*/ 368303 h 1949453"/>
              <a:gd name="connsiteX38" fmla="*/ 2260600 w 2959100"/>
              <a:gd name="connsiteY38" fmla="*/ 349253 h 1949453"/>
              <a:gd name="connsiteX39" fmla="*/ 2279650 w 2959100"/>
              <a:gd name="connsiteY39" fmla="*/ 342903 h 1949453"/>
              <a:gd name="connsiteX40" fmla="*/ 2324100 w 2959100"/>
              <a:gd name="connsiteY40" fmla="*/ 311153 h 1949453"/>
              <a:gd name="connsiteX41" fmla="*/ 2355850 w 2959100"/>
              <a:gd name="connsiteY41" fmla="*/ 292103 h 1949453"/>
              <a:gd name="connsiteX42" fmla="*/ 2374900 w 2959100"/>
              <a:gd name="connsiteY42" fmla="*/ 273053 h 1949453"/>
              <a:gd name="connsiteX43" fmla="*/ 2406650 w 2959100"/>
              <a:gd name="connsiteY43" fmla="*/ 247653 h 1949453"/>
              <a:gd name="connsiteX44" fmla="*/ 2432050 w 2959100"/>
              <a:gd name="connsiteY44" fmla="*/ 234953 h 1949453"/>
              <a:gd name="connsiteX45" fmla="*/ 2457450 w 2959100"/>
              <a:gd name="connsiteY45" fmla="*/ 215903 h 1949453"/>
              <a:gd name="connsiteX46" fmla="*/ 2476500 w 2959100"/>
              <a:gd name="connsiteY46" fmla="*/ 203203 h 1949453"/>
              <a:gd name="connsiteX47" fmla="*/ 2495550 w 2959100"/>
              <a:gd name="connsiteY47" fmla="*/ 184153 h 1949453"/>
              <a:gd name="connsiteX48" fmla="*/ 2533650 w 2959100"/>
              <a:gd name="connsiteY48" fmla="*/ 158753 h 1949453"/>
              <a:gd name="connsiteX49" fmla="*/ 2552700 w 2959100"/>
              <a:gd name="connsiteY49" fmla="*/ 133353 h 1949453"/>
              <a:gd name="connsiteX50" fmla="*/ 2590800 w 2959100"/>
              <a:gd name="connsiteY50" fmla="*/ 120653 h 1949453"/>
              <a:gd name="connsiteX51" fmla="*/ 2616200 w 2959100"/>
              <a:gd name="connsiteY51" fmla="*/ 107953 h 1949453"/>
              <a:gd name="connsiteX52" fmla="*/ 2654300 w 2959100"/>
              <a:gd name="connsiteY52" fmla="*/ 82553 h 1949453"/>
              <a:gd name="connsiteX53" fmla="*/ 2768600 w 2959100"/>
              <a:gd name="connsiteY53" fmla="*/ 82553 h 1949453"/>
              <a:gd name="connsiteX54" fmla="*/ 2787650 w 2959100"/>
              <a:gd name="connsiteY54" fmla="*/ 76203 h 1949453"/>
              <a:gd name="connsiteX55" fmla="*/ 2813050 w 2959100"/>
              <a:gd name="connsiteY55" fmla="*/ 69853 h 1949453"/>
              <a:gd name="connsiteX56" fmla="*/ 2851150 w 2959100"/>
              <a:gd name="connsiteY56" fmla="*/ 44453 h 1949453"/>
              <a:gd name="connsiteX57" fmla="*/ 2870200 w 2959100"/>
              <a:gd name="connsiteY57" fmla="*/ 31753 h 1949453"/>
              <a:gd name="connsiteX58" fmla="*/ 2895600 w 2959100"/>
              <a:gd name="connsiteY58" fmla="*/ 19053 h 1949453"/>
              <a:gd name="connsiteX59" fmla="*/ 2914650 w 2959100"/>
              <a:gd name="connsiteY59" fmla="*/ 6353 h 1949453"/>
              <a:gd name="connsiteX60" fmla="*/ 2959100 w 2959100"/>
              <a:gd name="connsiteY6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96900 w 2959100"/>
              <a:gd name="connsiteY5" fmla="*/ 889003 h 1949453"/>
              <a:gd name="connsiteX6" fmla="*/ 622300 w 2959100"/>
              <a:gd name="connsiteY6" fmla="*/ 882653 h 1949453"/>
              <a:gd name="connsiteX7" fmla="*/ 654050 w 2959100"/>
              <a:gd name="connsiteY7" fmla="*/ 876303 h 1949453"/>
              <a:gd name="connsiteX8" fmla="*/ 685800 w 2959100"/>
              <a:gd name="connsiteY8" fmla="*/ 863603 h 1949453"/>
              <a:gd name="connsiteX9" fmla="*/ 736600 w 2959100"/>
              <a:gd name="connsiteY9" fmla="*/ 857253 h 1949453"/>
              <a:gd name="connsiteX10" fmla="*/ 768350 w 2959100"/>
              <a:gd name="connsiteY10" fmla="*/ 850903 h 1949453"/>
              <a:gd name="connsiteX11" fmla="*/ 920750 w 2959100"/>
              <a:gd name="connsiteY11" fmla="*/ 831853 h 1949453"/>
              <a:gd name="connsiteX12" fmla="*/ 984250 w 2959100"/>
              <a:gd name="connsiteY12" fmla="*/ 819153 h 1949453"/>
              <a:gd name="connsiteX13" fmla="*/ 990600 w 2959100"/>
              <a:gd name="connsiteY13" fmla="*/ 781053 h 1949453"/>
              <a:gd name="connsiteX14" fmla="*/ 996950 w 2959100"/>
              <a:gd name="connsiteY14" fmla="*/ 755653 h 1949453"/>
              <a:gd name="connsiteX15" fmla="*/ 1003300 w 2959100"/>
              <a:gd name="connsiteY15" fmla="*/ 660403 h 1949453"/>
              <a:gd name="connsiteX16" fmla="*/ 1009650 w 2959100"/>
              <a:gd name="connsiteY16" fmla="*/ 635003 h 1949453"/>
              <a:gd name="connsiteX17" fmla="*/ 1028700 w 2959100"/>
              <a:gd name="connsiteY17" fmla="*/ 609603 h 1949453"/>
              <a:gd name="connsiteX18" fmla="*/ 1035050 w 2959100"/>
              <a:gd name="connsiteY18" fmla="*/ 590553 h 1949453"/>
              <a:gd name="connsiteX19" fmla="*/ 1041400 w 2959100"/>
              <a:gd name="connsiteY19" fmla="*/ 546103 h 1949453"/>
              <a:gd name="connsiteX20" fmla="*/ 1054100 w 2959100"/>
              <a:gd name="connsiteY20" fmla="*/ 514353 h 1949453"/>
              <a:gd name="connsiteX21" fmla="*/ 1073150 w 2959100"/>
              <a:gd name="connsiteY21" fmla="*/ 476253 h 1949453"/>
              <a:gd name="connsiteX22" fmla="*/ 1092200 w 2959100"/>
              <a:gd name="connsiteY22" fmla="*/ 463553 h 1949453"/>
              <a:gd name="connsiteX23" fmla="*/ 1403350 w 2959100"/>
              <a:gd name="connsiteY23" fmla="*/ 533403 h 1949453"/>
              <a:gd name="connsiteX24" fmla="*/ 1409700 w 2959100"/>
              <a:gd name="connsiteY24" fmla="*/ 622303 h 1949453"/>
              <a:gd name="connsiteX25" fmla="*/ 1428750 w 2959100"/>
              <a:gd name="connsiteY25" fmla="*/ 615953 h 1949453"/>
              <a:gd name="connsiteX26" fmla="*/ 1784350 w 2959100"/>
              <a:gd name="connsiteY26" fmla="*/ 590553 h 1949453"/>
              <a:gd name="connsiteX27" fmla="*/ 1803400 w 2959100"/>
              <a:gd name="connsiteY27" fmla="*/ 584203 h 1949453"/>
              <a:gd name="connsiteX28" fmla="*/ 1841500 w 2959100"/>
              <a:gd name="connsiteY28" fmla="*/ 577853 h 1949453"/>
              <a:gd name="connsiteX29" fmla="*/ 1854200 w 2959100"/>
              <a:gd name="connsiteY29" fmla="*/ 546103 h 1949453"/>
              <a:gd name="connsiteX30" fmla="*/ 1873250 w 2959100"/>
              <a:gd name="connsiteY30" fmla="*/ 527053 h 1949453"/>
              <a:gd name="connsiteX31" fmla="*/ 1936750 w 2959100"/>
              <a:gd name="connsiteY31" fmla="*/ 501653 h 1949453"/>
              <a:gd name="connsiteX32" fmla="*/ 1974850 w 2959100"/>
              <a:gd name="connsiteY32" fmla="*/ 482603 h 1949453"/>
              <a:gd name="connsiteX33" fmla="*/ 2019300 w 2959100"/>
              <a:gd name="connsiteY33" fmla="*/ 469903 h 1949453"/>
              <a:gd name="connsiteX34" fmla="*/ 2171700 w 2959100"/>
              <a:gd name="connsiteY34" fmla="*/ 406403 h 1949453"/>
              <a:gd name="connsiteX35" fmla="*/ 2203450 w 2959100"/>
              <a:gd name="connsiteY35" fmla="*/ 387353 h 1949453"/>
              <a:gd name="connsiteX36" fmla="*/ 2241550 w 2959100"/>
              <a:gd name="connsiteY36" fmla="*/ 368303 h 1949453"/>
              <a:gd name="connsiteX37" fmla="*/ 2260600 w 2959100"/>
              <a:gd name="connsiteY37" fmla="*/ 349253 h 1949453"/>
              <a:gd name="connsiteX38" fmla="*/ 2279650 w 2959100"/>
              <a:gd name="connsiteY38" fmla="*/ 342903 h 1949453"/>
              <a:gd name="connsiteX39" fmla="*/ 2324100 w 2959100"/>
              <a:gd name="connsiteY39" fmla="*/ 311153 h 1949453"/>
              <a:gd name="connsiteX40" fmla="*/ 2355850 w 2959100"/>
              <a:gd name="connsiteY40" fmla="*/ 292103 h 1949453"/>
              <a:gd name="connsiteX41" fmla="*/ 2374900 w 2959100"/>
              <a:gd name="connsiteY41" fmla="*/ 273053 h 1949453"/>
              <a:gd name="connsiteX42" fmla="*/ 2406650 w 2959100"/>
              <a:gd name="connsiteY42" fmla="*/ 247653 h 1949453"/>
              <a:gd name="connsiteX43" fmla="*/ 2432050 w 2959100"/>
              <a:gd name="connsiteY43" fmla="*/ 234953 h 1949453"/>
              <a:gd name="connsiteX44" fmla="*/ 2457450 w 2959100"/>
              <a:gd name="connsiteY44" fmla="*/ 215903 h 1949453"/>
              <a:gd name="connsiteX45" fmla="*/ 2476500 w 2959100"/>
              <a:gd name="connsiteY45" fmla="*/ 203203 h 1949453"/>
              <a:gd name="connsiteX46" fmla="*/ 2495550 w 2959100"/>
              <a:gd name="connsiteY46" fmla="*/ 184153 h 1949453"/>
              <a:gd name="connsiteX47" fmla="*/ 2533650 w 2959100"/>
              <a:gd name="connsiteY47" fmla="*/ 158753 h 1949453"/>
              <a:gd name="connsiteX48" fmla="*/ 2552700 w 2959100"/>
              <a:gd name="connsiteY48" fmla="*/ 133353 h 1949453"/>
              <a:gd name="connsiteX49" fmla="*/ 2590800 w 2959100"/>
              <a:gd name="connsiteY49" fmla="*/ 120653 h 1949453"/>
              <a:gd name="connsiteX50" fmla="*/ 2616200 w 2959100"/>
              <a:gd name="connsiteY50" fmla="*/ 107953 h 1949453"/>
              <a:gd name="connsiteX51" fmla="*/ 2654300 w 2959100"/>
              <a:gd name="connsiteY51" fmla="*/ 82553 h 1949453"/>
              <a:gd name="connsiteX52" fmla="*/ 2768600 w 2959100"/>
              <a:gd name="connsiteY52" fmla="*/ 82553 h 1949453"/>
              <a:gd name="connsiteX53" fmla="*/ 2787650 w 2959100"/>
              <a:gd name="connsiteY53" fmla="*/ 76203 h 1949453"/>
              <a:gd name="connsiteX54" fmla="*/ 2813050 w 2959100"/>
              <a:gd name="connsiteY54" fmla="*/ 69853 h 1949453"/>
              <a:gd name="connsiteX55" fmla="*/ 2851150 w 2959100"/>
              <a:gd name="connsiteY55" fmla="*/ 44453 h 1949453"/>
              <a:gd name="connsiteX56" fmla="*/ 2870200 w 2959100"/>
              <a:gd name="connsiteY56" fmla="*/ 31753 h 1949453"/>
              <a:gd name="connsiteX57" fmla="*/ 2895600 w 2959100"/>
              <a:gd name="connsiteY57" fmla="*/ 19053 h 1949453"/>
              <a:gd name="connsiteX58" fmla="*/ 2914650 w 2959100"/>
              <a:gd name="connsiteY58" fmla="*/ 6353 h 1949453"/>
              <a:gd name="connsiteX59" fmla="*/ 2959100 w 2959100"/>
              <a:gd name="connsiteY5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22300 w 2959100"/>
              <a:gd name="connsiteY5" fmla="*/ 882653 h 1949453"/>
              <a:gd name="connsiteX6" fmla="*/ 654050 w 2959100"/>
              <a:gd name="connsiteY6" fmla="*/ 876303 h 1949453"/>
              <a:gd name="connsiteX7" fmla="*/ 685800 w 2959100"/>
              <a:gd name="connsiteY7" fmla="*/ 863603 h 1949453"/>
              <a:gd name="connsiteX8" fmla="*/ 736600 w 2959100"/>
              <a:gd name="connsiteY8" fmla="*/ 857253 h 1949453"/>
              <a:gd name="connsiteX9" fmla="*/ 768350 w 2959100"/>
              <a:gd name="connsiteY9" fmla="*/ 850903 h 1949453"/>
              <a:gd name="connsiteX10" fmla="*/ 920750 w 2959100"/>
              <a:gd name="connsiteY10" fmla="*/ 831853 h 1949453"/>
              <a:gd name="connsiteX11" fmla="*/ 984250 w 2959100"/>
              <a:gd name="connsiteY11" fmla="*/ 819153 h 1949453"/>
              <a:gd name="connsiteX12" fmla="*/ 990600 w 2959100"/>
              <a:gd name="connsiteY12" fmla="*/ 781053 h 1949453"/>
              <a:gd name="connsiteX13" fmla="*/ 996950 w 2959100"/>
              <a:gd name="connsiteY13" fmla="*/ 755653 h 1949453"/>
              <a:gd name="connsiteX14" fmla="*/ 1003300 w 2959100"/>
              <a:gd name="connsiteY14" fmla="*/ 660403 h 1949453"/>
              <a:gd name="connsiteX15" fmla="*/ 1009650 w 2959100"/>
              <a:gd name="connsiteY15" fmla="*/ 635003 h 1949453"/>
              <a:gd name="connsiteX16" fmla="*/ 1028700 w 2959100"/>
              <a:gd name="connsiteY16" fmla="*/ 609603 h 1949453"/>
              <a:gd name="connsiteX17" fmla="*/ 1035050 w 2959100"/>
              <a:gd name="connsiteY17" fmla="*/ 590553 h 1949453"/>
              <a:gd name="connsiteX18" fmla="*/ 1041400 w 2959100"/>
              <a:gd name="connsiteY18" fmla="*/ 546103 h 1949453"/>
              <a:gd name="connsiteX19" fmla="*/ 1054100 w 2959100"/>
              <a:gd name="connsiteY19" fmla="*/ 514353 h 1949453"/>
              <a:gd name="connsiteX20" fmla="*/ 1073150 w 2959100"/>
              <a:gd name="connsiteY20" fmla="*/ 476253 h 1949453"/>
              <a:gd name="connsiteX21" fmla="*/ 1092200 w 2959100"/>
              <a:gd name="connsiteY21" fmla="*/ 463553 h 1949453"/>
              <a:gd name="connsiteX22" fmla="*/ 1403350 w 2959100"/>
              <a:gd name="connsiteY22" fmla="*/ 533403 h 1949453"/>
              <a:gd name="connsiteX23" fmla="*/ 1409700 w 2959100"/>
              <a:gd name="connsiteY23" fmla="*/ 622303 h 1949453"/>
              <a:gd name="connsiteX24" fmla="*/ 1428750 w 2959100"/>
              <a:gd name="connsiteY24" fmla="*/ 615953 h 1949453"/>
              <a:gd name="connsiteX25" fmla="*/ 1784350 w 2959100"/>
              <a:gd name="connsiteY25" fmla="*/ 590553 h 1949453"/>
              <a:gd name="connsiteX26" fmla="*/ 1803400 w 2959100"/>
              <a:gd name="connsiteY26" fmla="*/ 584203 h 1949453"/>
              <a:gd name="connsiteX27" fmla="*/ 1841500 w 2959100"/>
              <a:gd name="connsiteY27" fmla="*/ 577853 h 1949453"/>
              <a:gd name="connsiteX28" fmla="*/ 1854200 w 2959100"/>
              <a:gd name="connsiteY28" fmla="*/ 546103 h 1949453"/>
              <a:gd name="connsiteX29" fmla="*/ 1873250 w 2959100"/>
              <a:gd name="connsiteY29" fmla="*/ 527053 h 1949453"/>
              <a:gd name="connsiteX30" fmla="*/ 1936750 w 2959100"/>
              <a:gd name="connsiteY30" fmla="*/ 501653 h 1949453"/>
              <a:gd name="connsiteX31" fmla="*/ 1974850 w 2959100"/>
              <a:gd name="connsiteY31" fmla="*/ 482603 h 1949453"/>
              <a:gd name="connsiteX32" fmla="*/ 2019300 w 2959100"/>
              <a:gd name="connsiteY32" fmla="*/ 469903 h 1949453"/>
              <a:gd name="connsiteX33" fmla="*/ 2171700 w 2959100"/>
              <a:gd name="connsiteY33" fmla="*/ 406403 h 1949453"/>
              <a:gd name="connsiteX34" fmla="*/ 2203450 w 2959100"/>
              <a:gd name="connsiteY34" fmla="*/ 387353 h 1949453"/>
              <a:gd name="connsiteX35" fmla="*/ 2241550 w 2959100"/>
              <a:gd name="connsiteY35" fmla="*/ 368303 h 1949453"/>
              <a:gd name="connsiteX36" fmla="*/ 2260600 w 2959100"/>
              <a:gd name="connsiteY36" fmla="*/ 349253 h 1949453"/>
              <a:gd name="connsiteX37" fmla="*/ 2279650 w 2959100"/>
              <a:gd name="connsiteY37" fmla="*/ 342903 h 1949453"/>
              <a:gd name="connsiteX38" fmla="*/ 2324100 w 2959100"/>
              <a:gd name="connsiteY38" fmla="*/ 311153 h 1949453"/>
              <a:gd name="connsiteX39" fmla="*/ 2355850 w 2959100"/>
              <a:gd name="connsiteY39" fmla="*/ 292103 h 1949453"/>
              <a:gd name="connsiteX40" fmla="*/ 2374900 w 2959100"/>
              <a:gd name="connsiteY40" fmla="*/ 273053 h 1949453"/>
              <a:gd name="connsiteX41" fmla="*/ 2406650 w 2959100"/>
              <a:gd name="connsiteY41" fmla="*/ 247653 h 1949453"/>
              <a:gd name="connsiteX42" fmla="*/ 2432050 w 2959100"/>
              <a:gd name="connsiteY42" fmla="*/ 234953 h 1949453"/>
              <a:gd name="connsiteX43" fmla="*/ 2457450 w 2959100"/>
              <a:gd name="connsiteY43" fmla="*/ 215903 h 1949453"/>
              <a:gd name="connsiteX44" fmla="*/ 2476500 w 2959100"/>
              <a:gd name="connsiteY44" fmla="*/ 203203 h 1949453"/>
              <a:gd name="connsiteX45" fmla="*/ 2495550 w 2959100"/>
              <a:gd name="connsiteY45" fmla="*/ 184153 h 1949453"/>
              <a:gd name="connsiteX46" fmla="*/ 2533650 w 2959100"/>
              <a:gd name="connsiteY46" fmla="*/ 158753 h 1949453"/>
              <a:gd name="connsiteX47" fmla="*/ 2552700 w 2959100"/>
              <a:gd name="connsiteY47" fmla="*/ 133353 h 1949453"/>
              <a:gd name="connsiteX48" fmla="*/ 2590800 w 2959100"/>
              <a:gd name="connsiteY48" fmla="*/ 120653 h 1949453"/>
              <a:gd name="connsiteX49" fmla="*/ 2616200 w 2959100"/>
              <a:gd name="connsiteY49" fmla="*/ 107953 h 1949453"/>
              <a:gd name="connsiteX50" fmla="*/ 2654300 w 2959100"/>
              <a:gd name="connsiteY50" fmla="*/ 82553 h 1949453"/>
              <a:gd name="connsiteX51" fmla="*/ 2768600 w 2959100"/>
              <a:gd name="connsiteY51" fmla="*/ 82553 h 1949453"/>
              <a:gd name="connsiteX52" fmla="*/ 2787650 w 2959100"/>
              <a:gd name="connsiteY52" fmla="*/ 76203 h 1949453"/>
              <a:gd name="connsiteX53" fmla="*/ 2813050 w 2959100"/>
              <a:gd name="connsiteY53" fmla="*/ 69853 h 1949453"/>
              <a:gd name="connsiteX54" fmla="*/ 2851150 w 2959100"/>
              <a:gd name="connsiteY54" fmla="*/ 44453 h 1949453"/>
              <a:gd name="connsiteX55" fmla="*/ 2870200 w 2959100"/>
              <a:gd name="connsiteY55" fmla="*/ 31753 h 1949453"/>
              <a:gd name="connsiteX56" fmla="*/ 2895600 w 2959100"/>
              <a:gd name="connsiteY56" fmla="*/ 19053 h 1949453"/>
              <a:gd name="connsiteX57" fmla="*/ 2914650 w 2959100"/>
              <a:gd name="connsiteY57" fmla="*/ 6353 h 1949453"/>
              <a:gd name="connsiteX58" fmla="*/ 2959100 w 2959100"/>
              <a:gd name="connsiteY5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685800 w 2959100"/>
              <a:gd name="connsiteY6" fmla="*/ 863603 h 1949453"/>
              <a:gd name="connsiteX7" fmla="*/ 736600 w 2959100"/>
              <a:gd name="connsiteY7" fmla="*/ 857253 h 1949453"/>
              <a:gd name="connsiteX8" fmla="*/ 768350 w 2959100"/>
              <a:gd name="connsiteY8" fmla="*/ 850903 h 1949453"/>
              <a:gd name="connsiteX9" fmla="*/ 920750 w 2959100"/>
              <a:gd name="connsiteY9" fmla="*/ 831853 h 1949453"/>
              <a:gd name="connsiteX10" fmla="*/ 984250 w 2959100"/>
              <a:gd name="connsiteY10" fmla="*/ 819153 h 1949453"/>
              <a:gd name="connsiteX11" fmla="*/ 990600 w 2959100"/>
              <a:gd name="connsiteY11" fmla="*/ 781053 h 1949453"/>
              <a:gd name="connsiteX12" fmla="*/ 996950 w 2959100"/>
              <a:gd name="connsiteY12" fmla="*/ 755653 h 1949453"/>
              <a:gd name="connsiteX13" fmla="*/ 1003300 w 2959100"/>
              <a:gd name="connsiteY13" fmla="*/ 660403 h 1949453"/>
              <a:gd name="connsiteX14" fmla="*/ 1009650 w 2959100"/>
              <a:gd name="connsiteY14" fmla="*/ 635003 h 1949453"/>
              <a:gd name="connsiteX15" fmla="*/ 1028700 w 2959100"/>
              <a:gd name="connsiteY15" fmla="*/ 609603 h 1949453"/>
              <a:gd name="connsiteX16" fmla="*/ 1035050 w 2959100"/>
              <a:gd name="connsiteY16" fmla="*/ 590553 h 1949453"/>
              <a:gd name="connsiteX17" fmla="*/ 1041400 w 2959100"/>
              <a:gd name="connsiteY17" fmla="*/ 546103 h 1949453"/>
              <a:gd name="connsiteX18" fmla="*/ 1054100 w 2959100"/>
              <a:gd name="connsiteY18" fmla="*/ 514353 h 1949453"/>
              <a:gd name="connsiteX19" fmla="*/ 1073150 w 2959100"/>
              <a:gd name="connsiteY19" fmla="*/ 476253 h 1949453"/>
              <a:gd name="connsiteX20" fmla="*/ 1092200 w 2959100"/>
              <a:gd name="connsiteY20" fmla="*/ 463553 h 1949453"/>
              <a:gd name="connsiteX21" fmla="*/ 1403350 w 2959100"/>
              <a:gd name="connsiteY21" fmla="*/ 533403 h 1949453"/>
              <a:gd name="connsiteX22" fmla="*/ 1409700 w 2959100"/>
              <a:gd name="connsiteY22" fmla="*/ 622303 h 1949453"/>
              <a:gd name="connsiteX23" fmla="*/ 1428750 w 2959100"/>
              <a:gd name="connsiteY23" fmla="*/ 615953 h 1949453"/>
              <a:gd name="connsiteX24" fmla="*/ 1784350 w 2959100"/>
              <a:gd name="connsiteY24" fmla="*/ 590553 h 1949453"/>
              <a:gd name="connsiteX25" fmla="*/ 1803400 w 2959100"/>
              <a:gd name="connsiteY25" fmla="*/ 584203 h 1949453"/>
              <a:gd name="connsiteX26" fmla="*/ 1841500 w 2959100"/>
              <a:gd name="connsiteY26" fmla="*/ 577853 h 1949453"/>
              <a:gd name="connsiteX27" fmla="*/ 1854200 w 2959100"/>
              <a:gd name="connsiteY27" fmla="*/ 546103 h 1949453"/>
              <a:gd name="connsiteX28" fmla="*/ 1873250 w 2959100"/>
              <a:gd name="connsiteY28" fmla="*/ 527053 h 1949453"/>
              <a:gd name="connsiteX29" fmla="*/ 1936750 w 2959100"/>
              <a:gd name="connsiteY29" fmla="*/ 501653 h 1949453"/>
              <a:gd name="connsiteX30" fmla="*/ 1974850 w 2959100"/>
              <a:gd name="connsiteY30" fmla="*/ 482603 h 1949453"/>
              <a:gd name="connsiteX31" fmla="*/ 2019300 w 2959100"/>
              <a:gd name="connsiteY31" fmla="*/ 469903 h 1949453"/>
              <a:gd name="connsiteX32" fmla="*/ 2171700 w 2959100"/>
              <a:gd name="connsiteY32" fmla="*/ 406403 h 1949453"/>
              <a:gd name="connsiteX33" fmla="*/ 2203450 w 2959100"/>
              <a:gd name="connsiteY33" fmla="*/ 387353 h 1949453"/>
              <a:gd name="connsiteX34" fmla="*/ 2241550 w 2959100"/>
              <a:gd name="connsiteY34" fmla="*/ 368303 h 1949453"/>
              <a:gd name="connsiteX35" fmla="*/ 2260600 w 2959100"/>
              <a:gd name="connsiteY35" fmla="*/ 349253 h 1949453"/>
              <a:gd name="connsiteX36" fmla="*/ 2279650 w 2959100"/>
              <a:gd name="connsiteY36" fmla="*/ 342903 h 1949453"/>
              <a:gd name="connsiteX37" fmla="*/ 2324100 w 2959100"/>
              <a:gd name="connsiteY37" fmla="*/ 311153 h 1949453"/>
              <a:gd name="connsiteX38" fmla="*/ 2355850 w 2959100"/>
              <a:gd name="connsiteY38" fmla="*/ 292103 h 1949453"/>
              <a:gd name="connsiteX39" fmla="*/ 2374900 w 2959100"/>
              <a:gd name="connsiteY39" fmla="*/ 273053 h 1949453"/>
              <a:gd name="connsiteX40" fmla="*/ 2406650 w 2959100"/>
              <a:gd name="connsiteY40" fmla="*/ 247653 h 1949453"/>
              <a:gd name="connsiteX41" fmla="*/ 2432050 w 2959100"/>
              <a:gd name="connsiteY41" fmla="*/ 234953 h 1949453"/>
              <a:gd name="connsiteX42" fmla="*/ 2457450 w 2959100"/>
              <a:gd name="connsiteY42" fmla="*/ 215903 h 1949453"/>
              <a:gd name="connsiteX43" fmla="*/ 2476500 w 2959100"/>
              <a:gd name="connsiteY43" fmla="*/ 203203 h 1949453"/>
              <a:gd name="connsiteX44" fmla="*/ 2495550 w 2959100"/>
              <a:gd name="connsiteY44" fmla="*/ 184153 h 1949453"/>
              <a:gd name="connsiteX45" fmla="*/ 2533650 w 2959100"/>
              <a:gd name="connsiteY45" fmla="*/ 158753 h 1949453"/>
              <a:gd name="connsiteX46" fmla="*/ 2552700 w 2959100"/>
              <a:gd name="connsiteY46" fmla="*/ 133353 h 1949453"/>
              <a:gd name="connsiteX47" fmla="*/ 2590800 w 2959100"/>
              <a:gd name="connsiteY47" fmla="*/ 120653 h 1949453"/>
              <a:gd name="connsiteX48" fmla="*/ 2616200 w 2959100"/>
              <a:gd name="connsiteY48" fmla="*/ 107953 h 1949453"/>
              <a:gd name="connsiteX49" fmla="*/ 2654300 w 2959100"/>
              <a:gd name="connsiteY49" fmla="*/ 82553 h 1949453"/>
              <a:gd name="connsiteX50" fmla="*/ 2768600 w 2959100"/>
              <a:gd name="connsiteY50" fmla="*/ 82553 h 1949453"/>
              <a:gd name="connsiteX51" fmla="*/ 2787650 w 2959100"/>
              <a:gd name="connsiteY51" fmla="*/ 76203 h 1949453"/>
              <a:gd name="connsiteX52" fmla="*/ 2813050 w 2959100"/>
              <a:gd name="connsiteY52" fmla="*/ 69853 h 1949453"/>
              <a:gd name="connsiteX53" fmla="*/ 2851150 w 2959100"/>
              <a:gd name="connsiteY53" fmla="*/ 44453 h 1949453"/>
              <a:gd name="connsiteX54" fmla="*/ 2870200 w 2959100"/>
              <a:gd name="connsiteY54" fmla="*/ 31753 h 1949453"/>
              <a:gd name="connsiteX55" fmla="*/ 2895600 w 2959100"/>
              <a:gd name="connsiteY55" fmla="*/ 19053 h 1949453"/>
              <a:gd name="connsiteX56" fmla="*/ 2914650 w 2959100"/>
              <a:gd name="connsiteY56" fmla="*/ 6353 h 1949453"/>
              <a:gd name="connsiteX57" fmla="*/ 2959100 w 2959100"/>
              <a:gd name="connsiteY5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736600 w 2959100"/>
              <a:gd name="connsiteY6" fmla="*/ 857253 h 1949453"/>
              <a:gd name="connsiteX7" fmla="*/ 768350 w 2959100"/>
              <a:gd name="connsiteY7" fmla="*/ 850903 h 1949453"/>
              <a:gd name="connsiteX8" fmla="*/ 920750 w 2959100"/>
              <a:gd name="connsiteY8" fmla="*/ 831853 h 1949453"/>
              <a:gd name="connsiteX9" fmla="*/ 984250 w 2959100"/>
              <a:gd name="connsiteY9" fmla="*/ 819153 h 1949453"/>
              <a:gd name="connsiteX10" fmla="*/ 990600 w 2959100"/>
              <a:gd name="connsiteY10" fmla="*/ 781053 h 1949453"/>
              <a:gd name="connsiteX11" fmla="*/ 996950 w 2959100"/>
              <a:gd name="connsiteY11" fmla="*/ 755653 h 1949453"/>
              <a:gd name="connsiteX12" fmla="*/ 1003300 w 2959100"/>
              <a:gd name="connsiteY12" fmla="*/ 660403 h 1949453"/>
              <a:gd name="connsiteX13" fmla="*/ 1009650 w 2959100"/>
              <a:gd name="connsiteY13" fmla="*/ 635003 h 1949453"/>
              <a:gd name="connsiteX14" fmla="*/ 1028700 w 2959100"/>
              <a:gd name="connsiteY14" fmla="*/ 609603 h 1949453"/>
              <a:gd name="connsiteX15" fmla="*/ 1035050 w 2959100"/>
              <a:gd name="connsiteY15" fmla="*/ 590553 h 1949453"/>
              <a:gd name="connsiteX16" fmla="*/ 1041400 w 2959100"/>
              <a:gd name="connsiteY16" fmla="*/ 546103 h 1949453"/>
              <a:gd name="connsiteX17" fmla="*/ 1054100 w 2959100"/>
              <a:gd name="connsiteY17" fmla="*/ 514353 h 1949453"/>
              <a:gd name="connsiteX18" fmla="*/ 1073150 w 2959100"/>
              <a:gd name="connsiteY18" fmla="*/ 476253 h 1949453"/>
              <a:gd name="connsiteX19" fmla="*/ 1092200 w 2959100"/>
              <a:gd name="connsiteY19" fmla="*/ 463553 h 1949453"/>
              <a:gd name="connsiteX20" fmla="*/ 1403350 w 2959100"/>
              <a:gd name="connsiteY20" fmla="*/ 533403 h 1949453"/>
              <a:gd name="connsiteX21" fmla="*/ 1409700 w 2959100"/>
              <a:gd name="connsiteY21" fmla="*/ 622303 h 1949453"/>
              <a:gd name="connsiteX22" fmla="*/ 1428750 w 2959100"/>
              <a:gd name="connsiteY22" fmla="*/ 615953 h 1949453"/>
              <a:gd name="connsiteX23" fmla="*/ 1784350 w 2959100"/>
              <a:gd name="connsiteY23" fmla="*/ 590553 h 1949453"/>
              <a:gd name="connsiteX24" fmla="*/ 1803400 w 2959100"/>
              <a:gd name="connsiteY24" fmla="*/ 584203 h 1949453"/>
              <a:gd name="connsiteX25" fmla="*/ 1841500 w 2959100"/>
              <a:gd name="connsiteY25" fmla="*/ 577853 h 1949453"/>
              <a:gd name="connsiteX26" fmla="*/ 1854200 w 2959100"/>
              <a:gd name="connsiteY26" fmla="*/ 546103 h 1949453"/>
              <a:gd name="connsiteX27" fmla="*/ 1873250 w 2959100"/>
              <a:gd name="connsiteY27" fmla="*/ 527053 h 1949453"/>
              <a:gd name="connsiteX28" fmla="*/ 1936750 w 2959100"/>
              <a:gd name="connsiteY28" fmla="*/ 501653 h 1949453"/>
              <a:gd name="connsiteX29" fmla="*/ 1974850 w 2959100"/>
              <a:gd name="connsiteY29" fmla="*/ 482603 h 1949453"/>
              <a:gd name="connsiteX30" fmla="*/ 2019300 w 2959100"/>
              <a:gd name="connsiteY30" fmla="*/ 469903 h 1949453"/>
              <a:gd name="connsiteX31" fmla="*/ 2171700 w 2959100"/>
              <a:gd name="connsiteY31" fmla="*/ 406403 h 1949453"/>
              <a:gd name="connsiteX32" fmla="*/ 2203450 w 2959100"/>
              <a:gd name="connsiteY32" fmla="*/ 387353 h 1949453"/>
              <a:gd name="connsiteX33" fmla="*/ 2241550 w 2959100"/>
              <a:gd name="connsiteY33" fmla="*/ 368303 h 1949453"/>
              <a:gd name="connsiteX34" fmla="*/ 2260600 w 2959100"/>
              <a:gd name="connsiteY34" fmla="*/ 349253 h 1949453"/>
              <a:gd name="connsiteX35" fmla="*/ 2279650 w 2959100"/>
              <a:gd name="connsiteY35" fmla="*/ 342903 h 1949453"/>
              <a:gd name="connsiteX36" fmla="*/ 2324100 w 2959100"/>
              <a:gd name="connsiteY36" fmla="*/ 311153 h 1949453"/>
              <a:gd name="connsiteX37" fmla="*/ 2355850 w 2959100"/>
              <a:gd name="connsiteY37" fmla="*/ 292103 h 1949453"/>
              <a:gd name="connsiteX38" fmla="*/ 2374900 w 2959100"/>
              <a:gd name="connsiteY38" fmla="*/ 273053 h 1949453"/>
              <a:gd name="connsiteX39" fmla="*/ 2406650 w 2959100"/>
              <a:gd name="connsiteY39" fmla="*/ 247653 h 1949453"/>
              <a:gd name="connsiteX40" fmla="*/ 2432050 w 2959100"/>
              <a:gd name="connsiteY40" fmla="*/ 234953 h 1949453"/>
              <a:gd name="connsiteX41" fmla="*/ 2457450 w 2959100"/>
              <a:gd name="connsiteY41" fmla="*/ 215903 h 1949453"/>
              <a:gd name="connsiteX42" fmla="*/ 2476500 w 2959100"/>
              <a:gd name="connsiteY42" fmla="*/ 203203 h 1949453"/>
              <a:gd name="connsiteX43" fmla="*/ 2495550 w 2959100"/>
              <a:gd name="connsiteY43" fmla="*/ 184153 h 1949453"/>
              <a:gd name="connsiteX44" fmla="*/ 2533650 w 2959100"/>
              <a:gd name="connsiteY44" fmla="*/ 158753 h 1949453"/>
              <a:gd name="connsiteX45" fmla="*/ 2552700 w 2959100"/>
              <a:gd name="connsiteY45" fmla="*/ 133353 h 1949453"/>
              <a:gd name="connsiteX46" fmla="*/ 2590800 w 2959100"/>
              <a:gd name="connsiteY46" fmla="*/ 120653 h 1949453"/>
              <a:gd name="connsiteX47" fmla="*/ 2616200 w 2959100"/>
              <a:gd name="connsiteY47" fmla="*/ 107953 h 1949453"/>
              <a:gd name="connsiteX48" fmla="*/ 2654300 w 2959100"/>
              <a:gd name="connsiteY48" fmla="*/ 82553 h 1949453"/>
              <a:gd name="connsiteX49" fmla="*/ 2768600 w 2959100"/>
              <a:gd name="connsiteY49" fmla="*/ 82553 h 1949453"/>
              <a:gd name="connsiteX50" fmla="*/ 2787650 w 2959100"/>
              <a:gd name="connsiteY50" fmla="*/ 76203 h 1949453"/>
              <a:gd name="connsiteX51" fmla="*/ 2813050 w 2959100"/>
              <a:gd name="connsiteY51" fmla="*/ 69853 h 1949453"/>
              <a:gd name="connsiteX52" fmla="*/ 2851150 w 2959100"/>
              <a:gd name="connsiteY52" fmla="*/ 44453 h 1949453"/>
              <a:gd name="connsiteX53" fmla="*/ 2870200 w 2959100"/>
              <a:gd name="connsiteY53" fmla="*/ 31753 h 1949453"/>
              <a:gd name="connsiteX54" fmla="*/ 2895600 w 2959100"/>
              <a:gd name="connsiteY54" fmla="*/ 19053 h 1949453"/>
              <a:gd name="connsiteX55" fmla="*/ 2914650 w 2959100"/>
              <a:gd name="connsiteY55" fmla="*/ 6353 h 1949453"/>
              <a:gd name="connsiteX56" fmla="*/ 2959100 w 2959100"/>
              <a:gd name="connsiteY5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57253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920750 w 2959100"/>
              <a:gd name="connsiteY6" fmla="*/ 831853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659609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936750 w 2959100"/>
              <a:gd name="connsiteY25" fmla="*/ 501653 h 1949453"/>
              <a:gd name="connsiteX26" fmla="*/ 1974850 w 2959100"/>
              <a:gd name="connsiteY26" fmla="*/ 482603 h 1949453"/>
              <a:gd name="connsiteX27" fmla="*/ 2019300 w 2959100"/>
              <a:gd name="connsiteY27" fmla="*/ 469903 h 1949453"/>
              <a:gd name="connsiteX28" fmla="*/ 2171700 w 2959100"/>
              <a:gd name="connsiteY28" fmla="*/ 406403 h 1949453"/>
              <a:gd name="connsiteX29" fmla="*/ 2203450 w 2959100"/>
              <a:gd name="connsiteY29" fmla="*/ 387353 h 1949453"/>
              <a:gd name="connsiteX30" fmla="*/ 2241550 w 2959100"/>
              <a:gd name="connsiteY30" fmla="*/ 368303 h 1949453"/>
              <a:gd name="connsiteX31" fmla="*/ 2260600 w 2959100"/>
              <a:gd name="connsiteY31" fmla="*/ 349253 h 1949453"/>
              <a:gd name="connsiteX32" fmla="*/ 2279650 w 2959100"/>
              <a:gd name="connsiteY32" fmla="*/ 342903 h 1949453"/>
              <a:gd name="connsiteX33" fmla="*/ 2324100 w 2959100"/>
              <a:gd name="connsiteY33" fmla="*/ 311153 h 1949453"/>
              <a:gd name="connsiteX34" fmla="*/ 2355850 w 2959100"/>
              <a:gd name="connsiteY34" fmla="*/ 292103 h 1949453"/>
              <a:gd name="connsiteX35" fmla="*/ 2374900 w 2959100"/>
              <a:gd name="connsiteY35" fmla="*/ 273053 h 1949453"/>
              <a:gd name="connsiteX36" fmla="*/ 2406650 w 2959100"/>
              <a:gd name="connsiteY36" fmla="*/ 247653 h 1949453"/>
              <a:gd name="connsiteX37" fmla="*/ 2432050 w 2959100"/>
              <a:gd name="connsiteY37" fmla="*/ 234953 h 1949453"/>
              <a:gd name="connsiteX38" fmla="*/ 2457450 w 2959100"/>
              <a:gd name="connsiteY38" fmla="*/ 215903 h 1949453"/>
              <a:gd name="connsiteX39" fmla="*/ 2476500 w 2959100"/>
              <a:gd name="connsiteY39" fmla="*/ 203203 h 1949453"/>
              <a:gd name="connsiteX40" fmla="*/ 2495550 w 2959100"/>
              <a:gd name="connsiteY40" fmla="*/ 184153 h 1949453"/>
              <a:gd name="connsiteX41" fmla="*/ 2533650 w 2959100"/>
              <a:gd name="connsiteY41" fmla="*/ 158753 h 1949453"/>
              <a:gd name="connsiteX42" fmla="*/ 2552700 w 2959100"/>
              <a:gd name="connsiteY42" fmla="*/ 133353 h 1949453"/>
              <a:gd name="connsiteX43" fmla="*/ 2590800 w 2959100"/>
              <a:gd name="connsiteY43" fmla="*/ 120653 h 1949453"/>
              <a:gd name="connsiteX44" fmla="*/ 2616200 w 2959100"/>
              <a:gd name="connsiteY44" fmla="*/ 107953 h 1949453"/>
              <a:gd name="connsiteX45" fmla="*/ 2654300 w 2959100"/>
              <a:gd name="connsiteY45" fmla="*/ 82553 h 1949453"/>
              <a:gd name="connsiteX46" fmla="*/ 2768600 w 2959100"/>
              <a:gd name="connsiteY46" fmla="*/ 82553 h 1949453"/>
              <a:gd name="connsiteX47" fmla="*/ 2787650 w 2959100"/>
              <a:gd name="connsiteY47" fmla="*/ 76203 h 1949453"/>
              <a:gd name="connsiteX48" fmla="*/ 2813050 w 2959100"/>
              <a:gd name="connsiteY48" fmla="*/ 69853 h 1949453"/>
              <a:gd name="connsiteX49" fmla="*/ 2851150 w 2959100"/>
              <a:gd name="connsiteY49" fmla="*/ 44453 h 1949453"/>
              <a:gd name="connsiteX50" fmla="*/ 2870200 w 2959100"/>
              <a:gd name="connsiteY50" fmla="*/ 31753 h 1949453"/>
              <a:gd name="connsiteX51" fmla="*/ 2895600 w 2959100"/>
              <a:gd name="connsiteY51" fmla="*/ 19053 h 1949453"/>
              <a:gd name="connsiteX52" fmla="*/ 2914650 w 2959100"/>
              <a:gd name="connsiteY52" fmla="*/ 6353 h 1949453"/>
              <a:gd name="connsiteX53" fmla="*/ 2959100 w 2959100"/>
              <a:gd name="connsiteY5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36750 w 2959100"/>
              <a:gd name="connsiteY24" fmla="*/ 501653 h 1949453"/>
              <a:gd name="connsiteX25" fmla="*/ 1974850 w 2959100"/>
              <a:gd name="connsiteY25" fmla="*/ 482603 h 1949453"/>
              <a:gd name="connsiteX26" fmla="*/ 2019300 w 2959100"/>
              <a:gd name="connsiteY26" fmla="*/ 469903 h 1949453"/>
              <a:gd name="connsiteX27" fmla="*/ 2171700 w 2959100"/>
              <a:gd name="connsiteY27" fmla="*/ 406403 h 1949453"/>
              <a:gd name="connsiteX28" fmla="*/ 2203450 w 2959100"/>
              <a:gd name="connsiteY28" fmla="*/ 387353 h 1949453"/>
              <a:gd name="connsiteX29" fmla="*/ 2241550 w 2959100"/>
              <a:gd name="connsiteY29" fmla="*/ 368303 h 1949453"/>
              <a:gd name="connsiteX30" fmla="*/ 2260600 w 2959100"/>
              <a:gd name="connsiteY30" fmla="*/ 349253 h 1949453"/>
              <a:gd name="connsiteX31" fmla="*/ 2279650 w 2959100"/>
              <a:gd name="connsiteY31" fmla="*/ 342903 h 1949453"/>
              <a:gd name="connsiteX32" fmla="*/ 2324100 w 2959100"/>
              <a:gd name="connsiteY32" fmla="*/ 311153 h 1949453"/>
              <a:gd name="connsiteX33" fmla="*/ 2355850 w 2959100"/>
              <a:gd name="connsiteY33" fmla="*/ 292103 h 1949453"/>
              <a:gd name="connsiteX34" fmla="*/ 2374900 w 2959100"/>
              <a:gd name="connsiteY34" fmla="*/ 273053 h 1949453"/>
              <a:gd name="connsiteX35" fmla="*/ 2406650 w 2959100"/>
              <a:gd name="connsiteY35" fmla="*/ 247653 h 1949453"/>
              <a:gd name="connsiteX36" fmla="*/ 2432050 w 2959100"/>
              <a:gd name="connsiteY36" fmla="*/ 234953 h 1949453"/>
              <a:gd name="connsiteX37" fmla="*/ 2457450 w 2959100"/>
              <a:gd name="connsiteY37" fmla="*/ 215903 h 1949453"/>
              <a:gd name="connsiteX38" fmla="*/ 2476500 w 2959100"/>
              <a:gd name="connsiteY38" fmla="*/ 203203 h 1949453"/>
              <a:gd name="connsiteX39" fmla="*/ 2495550 w 2959100"/>
              <a:gd name="connsiteY39" fmla="*/ 184153 h 1949453"/>
              <a:gd name="connsiteX40" fmla="*/ 2533650 w 2959100"/>
              <a:gd name="connsiteY40" fmla="*/ 158753 h 1949453"/>
              <a:gd name="connsiteX41" fmla="*/ 2552700 w 2959100"/>
              <a:gd name="connsiteY41" fmla="*/ 133353 h 1949453"/>
              <a:gd name="connsiteX42" fmla="*/ 2590800 w 2959100"/>
              <a:gd name="connsiteY42" fmla="*/ 120653 h 1949453"/>
              <a:gd name="connsiteX43" fmla="*/ 2616200 w 2959100"/>
              <a:gd name="connsiteY43" fmla="*/ 107953 h 1949453"/>
              <a:gd name="connsiteX44" fmla="*/ 2654300 w 2959100"/>
              <a:gd name="connsiteY44" fmla="*/ 82553 h 1949453"/>
              <a:gd name="connsiteX45" fmla="*/ 2768600 w 2959100"/>
              <a:gd name="connsiteY45" fmla="*/ 82553 h 1949453"/>
              <a:gd name="connsiteX46" fmla="*/ 2787650 w 2959100"/>
              <a:gd name="connsiteY46" fmla="*/ 76203 h 1949453"/>
              <a:gd name="connsiteX47" fmla="*/ 2813050 w 2959100"/>
              <a:gd name="connsiteY47" fmla="*/ 69853 h 1949453"/>
              <a:gd name="connsiteX48" fmla="*/ 2851150 w 2959100"/>
              <a:gd name="connsiteY48" fmla="*/ 44453 h 1949453"/>
              <a:gd name="connsiteX49" fmla="*/ 2870200 w 2959100"/>
              <a:gd name="connsiteY49" fmla="*/ 31753 h 1949453"/>
              <a:gd name="connsiteX50" fmla="*/ 2895600 w 2959100"/>
              <a:gd name="connsiteY50" fmla="*/ 19053 h 1949453"/>
              <a:gd name="connsiteX51" fmla="*/ 2914650 w 2959100"/>
              <a:gd name="connsiteY51" fmla="*/ 6353 h 1949453"/>
              <a:gd name="connsiteX52" fmla="*/ 2959100 w 2959100"/>
              <a:gd name="connsiteY5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74850 w 2959100"/>
              <a:gd name="connsiteY24" fmla="*/ 482603 h 1949453"/>
              <a:gd name="connsiteX25" fmla="*/ 2019300 w 2959100"/>
              <a:gd name="connsiteY25" fmla="*/ 469903 h 1949453"/>
              <a:gd name="connsiteX26" fmla="*/ 2171700 w 2959100"/>
              <a:gd name="connsiteY26" fmla="*/ 406403 h 1949453"/>
              <a:gd name="connsiteX27" fmla="*/ 2203450 w 2959100"/>
              <a:gd name="connsiteY27" fmla="*/ 387353 h 1949453"/>
              <a:gd name="connsiteX28" fmla="*/ 2241550 w 2959100"/>
              <a:gd name="connsiteY28" fmla="*/ 368303 h 1949453"/>
              <a:gd name="connsiteX29" fmla="*/ 2260600 w 2959100"/>
              <a:gd name="connsiteY29" fmla="*/ 349253 h 1949453"/>
              <a:gd name="connsiteX30" fmla="*/ 2279650 w 2959100"/>
              <a:gd name="connsiteY30" fmla="*/ 342903 h 1949453"/>
              <a:gd name="connsiteX31" fmla="*/ 2324100 w 2959100"/>
              <a:gd name="connsiteY31" fmla="*/ 311153 h 1949453"/>
              <a:gd name="connsiteX32" fmla="*/ 2355850 w 2959100"/>
              <a:gd name="connsiteY32" fmla="*/ 292103 h 1949453"/>
              <a:gd name="connsiteX33" fmla="*/ 2374900 w 2959100"/>
              <a:gd name="connsiteY33" fmla="*/ 273053 h 1949453"/>
              <a:gd name="connsiteX34" fmla="*/ 2406650 w 2959100"/>
              <a:gd name="connsiteY34" fmla="*/ 247653 h 1949453"/>
              <a:gd name="connsiteX35" fmla="*/ 2432050 w 2959100"/>
              <a:gd name="connsiteY35" fmla="*/ 234953 h 1949453"/>
              <a:gd name="connsiteX36" fmla="*/ 2457450 w 2959100"/>
              <a:gd name="connsiteY36" fmla="*/ 215903 h 1949453"/>
              <a:gd name="connsiteX37" fmla="*/ 2476500 w 2959100"/>
              <a:gd name="connsiteY37" fmla="*/ 203203 h 1949453"/>
              <a:gd name="connsiteX38" fmla="*/ 2495550 w 2959100"/>
              <a:gd name="connsiteY38" fmla="*/ 184153 h 1949453"/>
              <a:gd name="connsiteX39" fmla="*/ 2533650 w 2959100"/>
              <a:gd name="connsiteY39" fmla="*/ 158753 h 1949453"/>
              <a:gd name="connsiteX40" fmla="*/ 2552700 w 2959100"/>
              <a:gd name="connsiteY40" fmla="*/ 133353 h 1949453"/>
              <a:gd name="connsiteX41" fmla="*/ 2590800 w 2959100"/>
              <a:gd name="connsiteY41" fmla="*/ 120653 h 1949453"/>
              <a:gd name="connsiteX42" fmla="*/ 2616200 w 2959100"/>
              <a:gd name="connsiteY42" fmla="*/ 107953 h 1949453"/>
              <a:gd name="connsiteX43" fmla="*/ 2654300 w 2959100"/>
              <a:gd name="connsiteY43" fmla="*/ 82553 h 1949453"/>
              <a:gd name="connsiteX44" fmla="*/ 2768600 w 2959100"/>
              <a:gd name="connsiteY44" fmla="*/ 82553 h 1949453"/>
              <a:gd name="connsiteX45" fmla="*/ 2787650 w 2959100"/>
              <a:gd name="connsiteY45" fmla="*/ 76203 h 1949453"/>
              <a:gd name="connsiteX46" fmla="*/ 2813050 w 2959100"/>
              <a:gd name="connsiteY46" fmla="*/ 69853 h 1949453"/>
              <a:gd name="connsiteX47" fmla="*/ 2851150 w 2959100"/>
              <a:gd name="connsiteY47" fmla="*/ 44453 h 1949453"/>
              <a:gd name="connsiteX48" fmla="*/ 2870200 w 2959100"/>
              <a:gd name="connsiteY48" fmla="*/ 31753 h 1949453"/>
              <a:gd name="connsiteX49" fmla="*/ 2895600 w 2959100"/>
              <a:gd name="connsiteY49" fmla="*/ 19053 h 1949453"/>
              <a:gd name="connsiteX50" fmla="*/ 2914650 w 2959100"/>
              <a:gd name="connsiteY50" fmla="*/ 6353 h 1949453"/>
              <a:gd name="connsiteX51" fmla="*/ 2959100 w 2959100"/>
              <a:gd name="connsiteY5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2019300 w 2959100"/>
              <a:gd name="connsiteY24" fmla="*/ 4699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41550 w 2959100"/>
              <a:gd name="connsiteY26" fmla="*/ 368303 h 1949453"/>
              <a:gd name="connsiteX27" fmla="*/ 2260600 w 2959100"/>
              <a:gd name="connsiteY27" fmla="*/ 349253 h 1949453"/>
              <a:gd name="connsiteX28" fmla="*/ 2279650 w 2959100"/>
              <a:gd name="connsiteY28" fmla="*/ 342903 h 1949453"/>
              <a:gd name="connsiteX29" fmla="*/ 2324100 w 2959100"/>
              <a:gd name="connsiteY29" fmla="*/ 311153 h 1949453"/>
              <a:gd name="connsiteX30" fmla="*/ 2355850 w 2959100"/>
              <a:gd name="connsiteY30" fmla="*/ 292103 h 1949453"/>
              <a:gd name="connsiteX31" fmla="*/ 2374900 w 2959100"/>
              <a:gd name="connsiteY31" fmla="*/ 273053 h 1949453"/>
              <a:gd name="connsiteX32" fmla="*/ 2406650 w 2959100"/>
              <a:gd name="connsiteY32" fmla="*/ 247653 h 1949453"/>
              <a:gd name="connsiteX33" fmla="*/ 2432050 w 2959100"/>
              <a:gd name="connsiteY33" fmla="*/ 234953 h 1949453"/>
              <a:gd name="connsiteX34" fmla="*/ 2457450 w 2959100"/>
              <a:gd name="connsiteY34" fmla="*/ 215903 h 1949453"/>
              <a:gd name="connsiteX35" fmla="*/ 2476500 w 2959100"/>
              <a:gd name="connsiteY35" fmla="*/ 203203 h 1949453"/>
              <a:gd name="connsiteX36" fmla="*/ 2495550 w 2959100"/>
              <a:gd name="connsiteY36" fmla="*/ 184153 h 1949453"/>
              <a:gd name="connsiteX37" fmla="*/ 2533650 w 2959100"/>
              <a:gd name="connsiteY37" fmla="*/ 158753 h 1949453"/>
              <a:gd name="connsiteX38" fmla="*/ 2552700 w 2959100"/>
              <a:gd name="connsiteY38" fmla="*/ 133353 h 1949453"/>
              <a:gd name="connsiteX39" fmla="*/ 2590800 w 2959100"/>
              <a:gd name="connsiteY39" fmla="*/ 120653 h 1949453"/>
              <a:gd name="connsiteX40" fmla="*/ 2616200 w 2959100"/>
              <a:gd name="connsiteY40" fmla="*/ 107953 h 1949453"/>
              <a:gd name="connsiteX41" fmla="*/ 2654300 w 2959100"/>
              <a:gd name="connsiteY41" fmla="*/ 82553 h 1949453"/>
              <a:gd name="connsiteX42" fmla="*/ 2768600 w 2959100"/>
              <a:gd name="connsiteY42" fmla="*/ 82553 h 1949453"/>
              <a:gd name="connsiteX43" fmla="*/ 2787650 w 2959100"/>
              <a:gd name="connsiteY43" fmla="*/ 76203 h 1949453"/>
              <a:gd name="connsiteX44" fmla="*/ 2813050 w 2959100"/>
              <a:gd name="connsiteY44" fmla="*/ 69853 h 1949453"/>
              <a:gd name="connsiteX45" fmla="*/ 2851150 w 2959100"/>
              <a:gd name="connsiteY45" fmla="*/ 44453 h 1949453"/>
              <a:gd name="connsiteX46" fmla="*/ 2870200 w 2959100"/>
              <a:gd name="connsiteY46" fmla="*/ 31753 h 1949453"/>
              <a:gd name="connsiteX47" fmla="*/ 2895600 w 2959100"/>
              <a:gd name="connsiteY47" fmla="*/ 19053 h 1949453"/>
              <a:gd name="connsiteX48" fmla="*/ 2914650 w 2959100"/>
              <a:gd name="connsiteY48" fmla="*/ 6353 h 1949453"/>
              <a:gd name="connsiteX49" fmla="*/ 2959100 w 2959100"/>
              <a:gd name="connsiteY4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60600 w 2959100"/>
              <a:gd name="connsiteY26" fmla="*/ 349253 h 1949453"/>
              <a:gd name="connsiteX27" fmla="*/ 2279650 w 2959100"/>
              <a:gd name="connsiteY27" fmla="*/ 342903 h 1949453"/>
              <a:gd name="connsiteX28" fmla="*/ 2324100 w 2959100"/>
              <a:gd name="connsiteY28" fmla="*/ 311153 h 1949453"/>
              <a:gd name="connsiteX29" fmla="*/ 2355850 w 2959100"/>
              <a:gd name="connsiteY29" fmla="*/ 292103 h 1949453"/>
              <a:gd name="connsiteX30" fmla="*/ 2374900 w 2959100"/>
              <a:gd name="connsiteY30" fmla="*/ 273053 h 1949453"/>
              <a:gd name="connsiteX31" fmla="*/ 2406650 w 2959100"/>
              <a:gd name="connsiteY31" fmla="*/ 247653 h 1949453"/>
              <a:gd name="connsiteX32" fmla="*/ 2432050 w 2959100"/>
              <a:gd name="connsiteY32" fmla="*/ 234953 h 1949453"/>
              <a:gd name="connsiteX33" fmla="*/ 2457450 w 2959100"/>
              <a:gd name="connsiteY33" fmla="*/ 215903 h 1949453"/>
              <a:gd name="connsiteX34" fmla="*/ 2476500 w 2959100"/>
              <a:gd name="connsiteY34" fmla="*/ 203203 h 1949453"/>
              <a:gd name="connsiteX35" fmla="*/ 2495550 w 2959100"/>
              <a:gd name="connsiteY35" fmla="*/ 184153 h 1949453"/>
              <a:gd name="connsiteX36" fmla="*/ 2533650 w 2959100"/>
              <a:gd name="connsiteY36" fmla="*/ 158753 h 1949453"/>
              <a:gd name="connsiteX37" fmla="*/ 2552700 w 2959100"/>
              <a:gd name="connsiteY37" fmla="*/ 133353 h 1949453"/>
              <a:gd name="connsiteX38" fmla="*/ 2590800 w 2959100"/>
              <a:gd name="connsiteY38" fmla="*/ 120653 h 1949453"/>
              <a:gd name="connsiteX39" fmla="*/ 2616200 w 2959100"/>
              <a:gd name="connsiteY39" fmla="*/ 107953 h 1949453"/>
              <a:gd name="connsiteX40" fmla="*/ 2654300 w 2959100"/>
              <a:gd name="connsiteY40" fmla="*/ 82553 h 1949453"/>
              <a:gd name="connsiteX41" fmla="*/ 2768600 w 2959100"/>
              <a:gd name="connsiteY41" fmla="*/ 82553 h 1949453"/>
              <a:gd name="connsiteX42" fmla="*/ 2787650 w 2959100"/>
              <a:gd name="connsiteY42" fmla="*/ 76203 h 1949453"/>
              <a:gd name="connsiteX43" fmla="*/ 2813050 w 2959100"/>
              <a:gd name="connsiteY43" fmla="*/ 69853 h 1949453"/>
              <a:gd name="connsiteX44" fmla="*/ 2851150 w 2959100"/>
              <a:gd name="connsiteY44" fmla="*/ 44453 h 1949453"/>
              <a:gd name="connsiteX45" fmla="*/ 2870200 w 2959100"/>
              <a:gd name="connsiteY45" fmla="*/ 31753 h 1949453"/>
              <a:gd name="connsiteX46" fmla="*/ 2895600 w 2959100"/>
              <a:gd name="connsiteY46" fmla="*/ 19053 h 1949453"/>
              <a:gd name="connsiteX47" fmla="*/ 2914650 w 2959100"/>
              <a:gd name="connsiteY47" fmla="*/ 6353 h 1949453"/>
              <a:gd name="connsiteX48" fmla="*/ 2959100 w 2959100"/>
              <a:gd name="connsiteY4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79650 w 2959100"/>
              <a:gd name="connsiteY26" fmla="*/ 342903 h 1949453"/>
              <a:gd name="connsiteX27" fmla="*/ 2324100 w 2959100"/>
              <a:gd name="connsiteY27" fmla="*/ 311153 h 1949453"/>
              <a:gd name="connsiteX28" fmla="*/ 2355850 w 2959100"/>
              <a:gd name="connsiteY28" fmla="*/ 292103 h 1949453"/>
              <a:gd name="connsiteX29" fmla="*/ 2374900 w 2959100"/>
              <a:gd name="connsiteY29" fmla="*/ 273053 h 1949453"/>
              <a:gd name="connsiteX30" fmla="*/ 2406650 w 2959100"/>
              <a:gd name="connsiteY30" fmla="*/ 247653 h 1949453"/>
              <a:gd name="connsiteX31" fmla="*/ 2432050 w 2959100"/>
              <a:gd name="connsiteY31" fmla="*/ 234953 h 1949453"/>
              <a:gd name="connsiteX32" fmla="*/ 2457450 w 2959100"/>
              <a:gd name="connsiteY32" fmla="*/ 215903 h 1949453"/>
              <a:gd name="connsiteX33" fmla="*/ 2476500 w 2959100"/>
              <a:gd name="connsiteY33" fmla="*/ 203203 h 1949453"/>
              <a:gd name="connsiteX34" fmla="*/ 2495550 w 2959100"/>
              <a:gd name="connsiteY34" fmla="*/ 184153 h 1949453"/>
              <a:gd name="connsiteX35" fmla="*/ 2533650 w 2959100"/>
              <a:gd name="connsiteY35" fmla="*/ 158753 h 1949453"/>
              <a:gd name="connsiteX36" fmla="*/ 2552700 w 2959100"/>
              <a:gd name="connsiteY36" fmla="*/ 133353 h 1949453"/>
              <a:gd name="connsiteX37" fmla="*/ 2590800 w 2959100"/>
              <a:gd name="connsiteY37" fmla="*/ 120653 h 1949453"/>
              <a:gd name="connsiteX38" fmla="*/ 2616200 w 2959100"/>
              <a:gd name="connsiteY38" fmla="*/ 107953 h 1949453"/>
              <a:gd name="connsiteX39" fmla="*/ 2654300 w 2959100"/>
              <a:gd name="connsiteY39" fmla="*/ 82553 h 1949453"/>
              <a:gd name="connsiteX40" fmla="*/ 2768600 w 2959100"/>
              <a:gd name="connsiteY40" fmla="*/ 82553 h 1949453"/>
              <a:gd name="connsiteX41" fmla="*/ 2787650 w 2959100"/>
              <a:gd name="connsiteY41" fmla="*/ 76203 h 1949453"/>
              <a:gd name="connsiteX42" fmla="*/ 2813050 w 2959100"/>
              <a:gd name="connsiteY42" fmla="*/ 69853 h 1949453"/>
              <a:gd name="connsiteX43" fmla="*/ 2851150 w 2959100"/>
              <a:gd name="connsiteY43" fmla="*/ 44453 h 1949453"/>
              <a:gd name="connsiteX44" fmla="*/ 2870200 w 2959100"/>
              <a:gd name="connsiteY44" fmla="*/ 31753 h 1949453"/>
              <a:gd name="connsiteX45" fmla="*/ 2895600 w 2959100"/>
              <a:gd name="connsiteY45" fmla="*/ 19053 h 1949453"/>
              <a:gd name="connsiteX46" fmla="*/ 2914650 w 2959100"/>
              <a:gd name="connsiteY46" fmla="*/ 6353 h 1949453"/>
              <a:gd name="connsiteX47" fmla="*/ 2959100 w 2959100"/>
              <a:gd name="connsiteY4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55850 w 2959100"/>
              <a:gd name="connsiteY26" fmla="*/ 292103 h 1949453"/>
              <a:gd name="connsiteX27" fmla="*/ 2374900 w 2959100"/>
              <a:gd name="connsiteY27" fmla="*/ 273053 h 1949453"/>
              <a:gd name="connsiteX28" fmla="*/ 2406650 w 2959100"/>
              <a:gd name="connsiteY28" fmla="*/ 247653 h 1949453"/>
              <a:gd name="connsiteX29" fmla="*/ 2432050 w 2959100"/>
              <a:gd name="connsiteY29" fmla="*/ 234953 h 1949453"/>
              <a:gd name="connsiteX30" fmla="*/ 2457450 w 2959100"/>
              <a:gd name="connsiteY30" fmla="*/ 215903 h 1949453"/>
              <a:gd name="connsiteX31" fmla="*/ 2476500 w 2959100"/>
              <a:gd name="connsiteY31" fmla="*/ 203203 h 1949453"/>
              <a:gd name="connsiteX32" fmla="*/ 2495550 w 2959100"/>
              <a:gd name="connsiteY32" fmla="*/ 184153 h 1949453"/>
              <a:gd name="connsiteX33" fmla="*/ 2533650 w 2959100"/>
              <a:gd name="connsiteY33" fmla="*/ 158753 h 1949453"/>
              <a:gd name="connsiteX34" fmla="*/ 2552700 w 2959100"/>
              <a:gd name="connsiteY34" fmla="*/ 133353 h 1949453"/>
              <a:gd name="connsiteX35" fmla="*/ 2590800 w 2959100"/>
              <a:gd name="connsiteY35" fmla="*/ 120653 h 1949453"/>
              <a:gd name="connsiteX36" fmla="*/ 2616200 w 2959100"/>
              <a:gd name="connsiteY36" fmla="*/ 107953 h 1949453"/>
              <a:gd name="connsiteX37" fmla="*/ 2654300 w 2959100"/>
              <a:gd name="connsiteY37" fmla="*/ 82553 h 1949453"/>
              <a:gd name="connsiteX38" fmla="*/ 2768600 w 2959100"/>
              <a:gd name="connsiteY38" fmla="*/ 82553 h 1949453"/>
              <a:gd name="connsiteX39" fmla="*/ 2787650 w 2959100"/>
              <a:gd name="connsiteY39" fmla="*/ 76203 h 1949453"/>
              <a:gd name="connsiteX40" fmla="*/ 2813050 w 2959100"/>
              <a:gd name="connsiteY40" fmla="*/ 69853 h 1949453"/>
              <a:gd name="connsiteX41" fmla="*/ 2851150 w 2959100"/>
              <a:gd name="connsiteY41" fmla="*/ 44453 h 1949453"/>
              <a:gd name="connsiteX42" fmla="*/ 2870200 w 2959100"/>
              <a:gd name="connsiteY42" fmla="*/ 31753 h 1949453"/>
              <a:gd name="connsiteX43" fmla="*/ 2895600 w 2959100"/>
              <a:gd name="connsiteY43" fmla="*/ 19053 h 1949453"/>
              <a:gd name="connsiteX44" fmla="*/ 2914650 w 2959100"/>
              <a:gd name="connsiteY44" fmla="*/ 6353 h 1949453"/>
              <a:gd name="connsiteX45" fmla="*/ 2959100 w 2959100"/>
              <a:gd name="connsiteY4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74900 w 2959100"/>
              <a:gd name="connsiteY26" fmla="*/ 273053 h 1949453"/>
              <a:gd name="connsiteX27" fmla="*/ 2406650 w 2959100"/>
              <a:gd name="connsiteY27" fmla="*/ 247653 h 1949453"/>
              <a:gd name="connsiteX28" fmla="*/ 2432050 w 2959100"/>
              <a:gd name="connsiteY28" fmla="*/ 234953 h 1949453"/>
              <a:gd name="connsiteX29" fmla="*/ 2457450 w 2959100"/>
              <a:gd name="connsiteY29" fmla="*/ 215903 h 1949453"/>
              <a:gd name="connsiteX30" fmla="*/ 2476500 w 2959100"/>
              <a:gd name="connsiteY30" fmla="*/ 203203 h 1949453"/>
              <a:gd name="connsiteX31" fmla="*/ 2495550 w 2959100"/>
              <a:gd name="connsiteY31" fmla="*/ 184153 h 1949453"/>
              <a:gd name="connsiteX32" fmla="*/ 2533650 w 2959100"/>
              <a:gd name="connsiteY32" fmla="*/ 158753 h 1949453"/>
              <a:gd name="connsiteX33" fmla="*/ 2552700 w 2959100"/>
              <a:gd name="connsiteY33" fmla="*/ 133353 h 1949453"/>
              <a:gd name="connsiteX34" fmla="*/ 2590800 w 2959100"/>
              <a:gd name="connsiteY34" fmla="*/ 120653 h 1949453"/>
              <a:gd name="connsiteX35" fmla="*/ 2616200 w 2959100"/>
              <a:gd name="connsiteY35" fmla="*/ 107953 h 1949453"/>
              <a:gd name="connsiteX36" fmla="*/ 2654300 w 2959100"/>
              <a:gd name="connsiteY36" fmla="*/ 82553 h 1949453"/>
              <a:gd name="connsiteX37" fmla="*/ 2768600 w 2959100"/>
              <a:gd name="connsiteY37" fmla="*/ 82553 h 1949453"/>
              <a:gd name="connsiteX38" fmla="*/ 2787650 w 2959100"/>
              <a:gd name="connsiteY38" fmla="*/ 76203 h 1949453"/>
              <a:gd name="connsiteX39" fmla="*/ 2813050 w 2959100"/>
              <a:gd name="connsiteY39" fmla="*/ 69853 h 1949453"/>
              <a:gd name="connsiteX40" fmla="*/ 2851150 w 2959100"/>
              <a:gd name="connsiteY40" fmla="*/ 44453 h 1949453"/>
              <a:gd name="connsiteX41" fmla="*/ 2870200 w 2959100"/>
              <a:gd name="connsiteY41" fmla="*/ 31753 h 1949453"/>
              <a:gd name="connsiteX42" fmla="*/ 2895600 w 2959100"/>
              <a:gd name="connsiteY42" fmla="*/ 19053 h 1949453"/>
              <a:gd name="connsiteX43" fmla="*/ 2914650 w 2959100"/>
              <a:gd name="connsiteY43" fmla="*/ 6353 h 1949453"/>
              <a:gd name="connsiteX44" fmla="*/ 2959100 w 2959100"/>
              <a:gd name="connsiteY4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06650 w 2959100"/>
              <a:gd name="connsiteY26" fmla="*/ 247653 h 1949453"/>
              <a:gd name="connsiteX27" fmla="*/ 2432050 w 2959100"/>
              <a:gd name="connsiteY27" fmla="*/ 234953 h 1949453"/>
              <a:gd name="connsiteX28" fmla="*/ 2457450 w 2959100"/>
              <a:gd name="connsiteY28" fmla="*/ 215903 h 1949453"/>
              <a:gd name="connsiteX29" fmla="*/ 2476500 w 2959100"/>
              <a:gd name="connsiteY29" fmla="*/ 203203 h 1949453"/>
              <a:gd name="connsiteX30" fmla="*/ 2495550 w 2959100"/>
              <a:gd name="connsiteY30" fmla="*/ 184153 h 1949453"/>
              <a:gd name="connsiteX31" fmla="*/ 2533650 w 2959100"/>
              <a:gd name="connsiteY31" fmla="*/ 158753 h 1949453"/>
              <a:gd name="connsiteX32" fmla="*/ 2552700 w 2959100"/>
              <a:gd name="connsiteY32" fmla="*/ 133353 h 1949453"/>
              <a:gd name="connsiteX33" fmla="*/ 2590800 w 2959100"/>
              <a:gd name="connsiteY33" fmla="*/ 120653 h 1949453"/>
              <a:gd name="connsiteX34" fmla="*/ 2616200 w 2959100"/>
              <a:gd name="connsiteY34" fmla="*/ 107953 h 1949453"/>
              <a:gd name="connsiteX35" fmla="*/ 2654300 w 2959100"/>
              <a:gd name="connsiteY35" fmla="*/ 82553 h 1949453"/>
              <a:gd name="connsiteX36" fmla="*/ 2768600 w 2959100"/>
              <a:gd name="connsiteY36" fmla="*/ 82553 h 1949453"/>
              <a:gd name="connsiteX37" fmla="*/ 2787650 w 2959100"/>
              <a:gd name="connsiteY37" fmla="*/ 76203 h 1949453"/>
              <a:gd name="connsiteX38" fmla="*/ 2813050 w 2959100"/>
              <a:gd name="connsiteY38" fmla="*/ 69853 h 1949453"/>
              <a:gd name="connsiteX39" fmla="*/ 2851150 w 2959100"/>
              <a:gd name="connsiteY39" fmla="*/ 44453 h 1949453"/>
              <a:gd name="connsiteX40" fmla="*/ 2870200 w 2959100"/>
              <a:gd name="connsiteY40" fmla="*/ 31753 h 1949453"/>
              <a:gd name="connsiteX41" fmla="*/ 2895600 w 2959100"/>
              <a:gd name="connsiteY41" fmla="*/ 19053 h 1949453"/>
              <a:gd name="connsiteX42" fmla="*/ 2914650 w 2959100"/>
              <a:gd name="connsiteY42" fmla="*/ 6353 h 1949453"/>
              <a:gd name="connsiteX43" fmla="*/ 2959100 w 2959100"/>
              <a:gd name="connsiteY4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32050 w 2959100"/>
              <a:gd name="connsiteY26" fmla="*/ 234953 h 1949453"/>
              <a:gd name="connsiteX27" fmla="*/ 2457450 w 2959100"/>
              <a:gd name="connsiteY27" fmla="*/ 215903 h 1949453"/>
              <a:gd name="connsiteX28" fmla="*/ 2476500 w 2959100"/>
              <a:gd name="connsiteY28" fmla="*/ 203203 h 1949453"/>
              <a:gd name="connsiteX29" fmla="*/ 2495550 w 2959100"/>
              <a:gd name="connsiteY29" fmla="*/ 184153 h 1949453"/>
              <a:gd name="connsiteX30" fmla="*/ 2533650 w 2959100"/>
              <a:gd name="connsiteY30" fmla="*/ 158753 h 1949453"/>
              <a:gd name="connsiteX31" fmla="*/ 2552700 w 2959100"/>
              <a:gd name="connsiteY31" fmla="*/ 133353 h 1949453"/>
              <a:gd name="connsiteX32" fmla="*/ 2590800 w 2959100"/>
              <a:gd name="connsiteY32" fmla="*/ 120653 h 1949453"/>
              <a:gd name="connsiteX33" fmla="*/ 2616200 w 2959100"/>
              <a:gd name="connsiteY33" fmla="*/ 107953 h 1949453"/>
              <a:gd name="connsiteX34" fmla="*/ 2654300 w 2959100"/>
              <a:gd name="connsiteY34" fmla="*/ 82553 h 1949453"/>
              <a:gd name="connsiteX35" fmla="*/ 2768600 w 2959100"/>
              <a:gd name="connsiteY35" fmla="*/ 82553 h 1949453"/>
              <a:gd name="connsiteX36" fmla="*/ 2787650 w 2959100"/>
              <a:gd name="connsiteY36" fmla="*/ 76203 h 1949453"/>
              <a:gd name="connsiteX37" fmla="*/ 2813050 w 2959100"/>
              <a:gd name="connsiteY37" fmla="*/ 69853 h 1949453"/>
              <a:gd name="connsiteX38" fmla="*/ 2851150 w 2959100"/>
              <a:gd name="connsiteY38" fmla="*/ 44453 h 1949453"/>
              <a:gd name="connsiteX39" fmla="*/ 2870200 w 2959100"/>
              <a:gd name="connsiteY39" fmla="*/ 31753 h 1949453"/>
              <a:gd name="connsiteX40" fmla="*/ 2895600 w 2959100"/>
              <a:gd name="connsiteY40" fmla="*/ 19053 h 1949453"/>
              <a:gd name="connsiteX41" fmla="*/ 2914650 w 2959100"/>
              <a:gd name="connsiteY41" fmla="*/ 6353 h 1949453"/>
              <a:gd name="connsiteX42" fmla="*/ 2959100 w 2959100"/>
              <a:gd name="connsiteY4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76500 w 2959100"/>
              <a:gd name="connsiteY27" fmla="*/ 203203 h 1949453"/>
              <a:gd name="connsiteX28" fmla="*/ 2495550 w 2959100"/>
              <a:gd name="connsiteY28" fmla="*/ 184153 h 1949453"/>
              <a:gd name="connsiteX29" fmla="*/ 2533650 w 2959100"/>
              <a:gd name="connsiteY29" fmla="*/ 158753 h 1949453"/>
              <a:gd name="connsiteX30" fmla="*/ 2552700 w 2959100"/>
              <a:gd name="connsiteY30" fmla="*/ 133353 h 1949453"/>
              <a:gd name="connsiteX31" fmla="*/ 2590800 w 2959100"/>
              <a:gd name="connsiteY31" fmla="*/ 120653 h 1949453"/>
              <a:gd name="connsiteX32" fmla="*/ 2616200 w 2959100"/>
              <a:gd name="connsiteY32" fmla="*/ 107953 h 1949453"/>
              <a:gd name="connsiteX33" fmla="*/ 2654300 w 2959100"/>
              <a:gd name="connsiteY33" fmla="*/ 82553 h 1949453"/>
              <a:gd name="connsiteX34" fmla="*/ 2768600 w 2959100"/>
              <a:gd name="connsiteY34" fmla="*/ 82553 h 1949453"/>
              <a:gd name="connsiteX35" fmla="*/ 2787650 w 2959100"/>
              <a:gd name="connsiteY35" fmla="*/ 76203 h 1949453"/>
              <a:gd name="connsiteX36" fmla="*/ 2813050 w 2959100"/>
              <a:gd name="connsiteY36" fmla="*/ 69853 h 1949453"/>
              <a:gd name="connsiteX37" fmla="*/ 2851150 w 2959100"/>
              <a:gd name="connsiteY37" fmla="*/ 44453 h 1949453"/>
              <a:gd name="connsiteX38" fmla="*/ 2870200 w 2959100"/>
              <a:gd name="connsiteY38" fmla="*/ 31753 h 1949453"/>
              <a:gd name="connsiteX39" fmla="*/ 2895600 w 2959100"/>
              <a:gd name="connsiteY39" fmla="*/ 19053 h 1949453"/>
              <a:gd name="connsiteX40" fmla="*/ 2914650 w 2959100"/>
              <a:gd name="connsiteY40" fmla="*/ 6353 h 1949453"/>
              <a:gd name="connsiteX41" fmla="*/ 2959100 w 2959100"/>
              <a:gd name="connsiteY4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95550 w 2959100"/>
              <a:gd name="connsiteY27" fmla="*/ 184153 h 1949453"/>
              <a:gd name="connsiteX28" fmla="*/ 2533650 w 2959100"/>
              <a:gd name="connsiteY28" fmla="*/ 158753 h 1949453"/>
              <a:gd name="connsiteX29" fmla="*/ 2552700 w 2959100"/>
              <a:gd name="connsiteY29" fmla="*/ 133353 h 1949453"/>
              <a:gd name="connsiteX30" fmla="*/ 2590800 w 2959100"/>
              <a:gd name="connsiteY30" fmla="*/ 120653 h 1949453"/>
              <a:gd name="connsiteX31" fmla="*/ 2616200 w 2959100"/>
              <a:gd name="connsiteY31" fmla="*/ 107953 h 1949453"/>
              <a:gd name="connsiteX32" fmla="*/ 2654300 w 2959100"/>
              <a:gd name="connsiteY32" fmla="*/ 82553 h 1949453"/>
              <a:gd name="connsiteX33" fmla="*/ 2768600 w 2959100"/>
              <a:gd name="connsiteY33" fmla="*/ 82553 h 1949453"/>
              <a:gd name="connsiteX34" fmla="*/ 2787650 w 2959100"/>
              <a:gd name="connsiteY34" fmla="*/ 76203 h 1949453"/>
              <a:gd name="connsiteX35" fmla="*/ 2813050 w 2959100"/>
              <a:gd name="connsiteY35" fmla="*/ 69853 h 1949453"/>
              <a:gd name="connsiteX36" fmla="*/ 2851150 w 2959100"/>
              <a:gd name="connsiteY36" fmla="*/ 44453 h 1949453"/>
              <a:gd name="connsiteX37" fmla="*/ 2870200 w 2959100"/>
              <a:gd name="connsiteY37" fmla="*/ 31753 h 1949453"/>
              <a:gd name="connsiteX38" fmla="*/ 2895600 w 2959100"/>
              <a:gd name="connsiteY38" fmla="*/ 19053 h 1949453"/>
              <a:gd name="connsiteX39" fmla="*/ 2914650 w 2959100"/>
              <a:gd name="connsiteY39" fmla="*/ 6353 h 1949453"/>
              <a:gd name="connsiteX40" fmla="*/ 2959100 w 2959100"/>
              <a:gd name="connsiteY4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95550 w 2959100"/>
              <a:gd name="connsiteY26" fmla="*/ 184153 h 1949453"/>
              <a:gd name="connsiteX27" fmla="*/ 2533650 w 2959100"/>
              <a:gd name="connsiteY27" fmla="*/ 158753 h 1949453"/>
              <a:gd name="connsiteX28" fmla="*/ 2552700 w 2959100"/>
              <a:gd name="connsiteY28" fmla="*/ 133353 h 1949453"/>
              <a:gd name="connsiteX29" fmla="*/ 2590800 w 2959100"/>
              <a:gd name="connsiteY29" fmla="*/ 120653 h 1949453"/>
              <a:gd name="connsiteX30" fmla="*/ 2616200 w 2959100"/>
              <a:gd name="connsiteY30" fmla="*/ 107953 h 1949453"/>
              <a:gd name="connsiteX31" fmla="*/ 2654300 w 2959100"/>
              <a:gd name="connsiteY31" fmla="*/ 82553 h 1949453"/>
              <a:gd name="connsiteX32" fmla="*/ 2768600 w 2959100"/>
              <a:gd name="connsiteY32" fmla="*/ 82553 h 1949453"/>
              <a:gd name="connsiteX33" fmla="*/ 2787650 w 2959100"/>
              <a:gd name="connsiteY33" fmla="*/ 76203 h 1949453"/>
              <a:gd name="connsiteX34" fmla="*/ 2813050 w 2959100"/>
              <a:gd name="connsiteY34" fmla="*/ 69853 h 1949453"/>
              <a:gd name="connsiteX35" fmla="*/ 2851150 w 2959100"/>
              <a:gd name="connsiteY35" fmla="*/ 44453 h 1949453"/>
              <a:gd name="connsiteX36" fmla="*/ 2870200 w 2959100"/>
              <a:gd name="connsiteY36" fmla="*/ 31753 h 1949453"/>
              <a:gd name="connsiteX37" fmla="*/ 2895600 w 2959100"/>
              <a:gd name="connsiteY37" fmla="*/ 19053 h 1949453"/>
              <a:gd name="connsiteX38" fmla="*/ 2914650 w 2959100"/>
              <a:gd name="connsiteY38" fmla="*/ 6353 h 1949453"/>
              <a:gd name="connsiteX39" fmla="*/ 2959100 w 2959100"/>
              <a:gd name="connsiteY3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33650 w 2959100"/>
              <a:gd name="connsiteY26" fmla="*/ 158753 h 1949453"/>
              <a:gd name="connsiteX27" fmla="*/ 2552700 w 2959100"/>
              <a:gd name="connsiteY27" fmla="*/ 133353 h 1949453"/>
              <a:gd name="connsiteX28" fmla="*/ 2590800 w 2959100"/>
              <a:gd name="connsiteY28" fmla="*/ 120653 h 1949453"/>
              <a:gd name="connsiteX29" fmla="*/ 2616200 w 2959100"/>
              <a:gd name="connsiteY29" fmla="*/ 107953 h 1949453"/>
              <a:gd name="connsiteX30" fmla="*/ 2654300 w 2959100"/>
              <a:gd name="connsiteY30" fmla="*/ 82553 h 1949453"/>
              <a:gd name="connsiteX31" fmla="*/ 2768600 w 2959100"/>
              <a:gd name="connsiteY31" fmla="*/ 82553 h 1949453"/>
              <a:gd name="connsiteX32" fmla="*/ 2787650 w 2959100"/>
              <a:gd name="connsiteY32" fmla="*/ 76203 h 1949453"/>
              <a:gd name="connsiteX33" fmla="*/ 2813050 w 2959100"/>
              <a:gd name="connsiteY33" fmla="*/ 69853 h 1949453"/>
              <a:gd name="connsiteX34" fmla="*/ 2851150 w 2959100"/>
              <a:gd name="connsiteY34" fmla="*/ 44453 h 1949453"/>
              <a:gd name="connsiteX35" fmla="*/ 2870200 w 2959100"/>
              <a:gd name="connsiteY35" fmla="*/ 31753 h 1949453"/>
              <a:gd name="connsiteX36" fmla="*/ 2895600 w 2959100"/>
              <a:gd name="connsiteY36" fmla="*/ 19053 h 1949453"/>
              <a:gd name="connsiteX37" fmla="*/ 2914650 w 2959100"/>
              <a:gd name="connsiteY37" fmla="*/ 6353 h 1949453"/>
              <a:gd name="connsiteX38" fmla="*/ 2959100 w 2959100"/>
              <a:gd name="connsiteY3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52700 w 2959100"/>
              <a:gd name="connsiteY26" fmla="*/ 133353 h 1949453"/>
              <a:gd name="connsiteX27" fmla="*/ 2590800 w 2959100"/>
              <a:gd name="connsiteY27" fmla="*/ 120653 h 1949453"/>
              <a:gd name="connsiteX28" fmla="*/ 2616200 w 2959100"/>
              <a:gd name="connsiteY28" fmla="*/ 107953 h 1949453"/>
              <a:gd name="connsiteX29" fmla="*/ 2654300 w 2959100"/>
              <a:gd name="connsiteY29" fmla="*/ 82553 h 1949453"/>
              <a:gd name="connsiteX30" fmla="*/ 2768600 w 2959100"/>
              <a:gd name="connsiteY30" fmla="*/ 82553 h 1949453"/>
              <a:gd name="connsiteX31" fmla="*/ 2787650 w 2959100"/>
              <a:gd name="connsiteY31" fmla="*/ 76203 h 1949453"/>
              <a:gd name="connsiteX32" fmla="*/ 2813050 w 2959100"/>
              <a:gd name="connsiteY32" fmla="*/ 69853 h 1949453"/>
              <a:gd name="connsiteX33" fmla="*/ 2851150 w 2959100"/>
              <a:gd name="connsiteY33" fmla="*/ 44453 h 1949453"/>
              <a:gd name="connsiteX34" fmla="*/ 2870200 w 2959100"/>
              <a:gd name="connsiteY34" fmla="*/ 31753 h 1949453"/>
              <a:gd name="connsiteX35" fmla="*/ 2895600 w 2959100"/>
              <a:gd name="connsiteY35" fmla="*/ 19053 h 1949453"/>
              <a:gd name="connsiteX36" fmla="*/ 2914650 w 2959100"/>
              <a:gd name="connsiteY36" fmla="*/ 6353 h 1949453"/>
              <a:gd name="connsiteX37" fmla="*/ 2959100 w 2959100"/>
              <a:gd name="connsiteY3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90800 w 2959100"/>
              <a:gd name="connsiteY26" fmla="*/ 120653 h 1949453"/>
              <a:gd name="connsiteX27" fmla="*/ 2616200 w 2959100"/>
              <a:gd name="connsiteY27" fmla="*/ 107953 h 1949453"/>
              <a:gd name="connsiteX28" fmla="*/ 2654300 w 2959100"/>
              <a:gd name="connsiteY28" fmla="*/ 82553 h 1949453"/>
              <a:gd name="connsiteX29" fmla="*/ 2768600 w 2959100"/>
              <a:gd name="connsiteY29" fmla="*/ 82553 h 1949453"/>
              <a:gd name="connsiteX30" fmla="*/ 2787650 w 2959100"/>
              <a:gd name="connsiteY30" fmla="*/ 76203 h 1949453"/>
              <a:gd name="connsiteX31" fmla="*/ 2813050 w 2959100"/>
              <a:gd name="connsiteY31" fmla="*/ 69853 h 1949453"/>
              <a:gd name="connsiteX32" fmla="*/ 2851150 w 2959100"/>
              <a:gd name="connsiteY32" fmla="*/ 44453 h 1949453"/>
              <a:gd name="connsiteX33" fmla="*/ 2870200 w 2959100"/>
              <a:gd name="connsiteY33" fmla="*/ 31753 h 1949453"/>
              <a:gd name="connsiteX34" fmla="*/ 2895600 w 2959100"/>
              <a:gd name="connsiteY34" fmla="*/ 19053 h 1949453"/>
              <a:gd name="connsiteX35" fmla="*/ 2914650 w 2959100"/>
              <a:gd name="connsiteY35" fmla="*/ 6353 h 1949453"/>
              <a:gd name="connsiteX36" fmla="*/ 2959100 w 2959100"/>
              <a:gd name="connsiteY3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16200 w 2959100"/>
              <a:gd name="connsiteY26" fmla="*/ 107953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92400 w 2959100"/>
              <a:gd name="connsiteY27" fmla="*/ 113510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806700 w 2959100"/>
              <a:gd name="connsiteY29" fmla="*/ 13335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13050 w 2959100"/>
              <a:gd name="connsiteY29" fmla="*/ 69853 h 1949453"/>
              <a:gd name="connsiteX30" fmla="*/ 2851150 w 2959100"/>
              <a:gd name="connsiteY30" fmla="*/ 44453 h 1949453"/>
              <a:gd name="connsiteX31" fmla="*/ 2870200 w 2959100"/>
              <a:gd name="connsiteY31" fmla="*/ 31753 h 1949453"/>
              <a:gd name="connsiteX32" fmla="*/ 2895600 w 2959100"/>
              <a:gd name="connsiteY32" fmla="*/ 19053 h 1949453"/>
              <a:gd name="connsiteX33" fmla="*/ 2914650 w 2959100"/>
              <a:gd name="connsiteY33" fmla="*/ 6353 h 1949453"/>
              <a:gd name="connsiteX34" fmla="*/ 2959100 w 2959100"/>
              <a:gd name="connsiteY3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51150 w 2959100"/>
              <a:gd name="connsiteY29" fmla="*/ 44453 h 1949453"/>
              <a:gd name="connsiteX30" fmla="*/ 2870200 w 2959100"/>
              <a:gd name="connsiteY30" fmla="*/ 31753 h 1949453"/>
              <a:gd name="connsiteX31" fmla="*/ 2895600 w 2959100"/>
              <a:gd name="connsiteY31" fmla="*/ 19053 h 1949453"/>
              <a:gd name="connsiteX32" fmla="*/ 2914650 w 2959100"/>
              <a:gd name="connsiteY32" fmla="*/ 6353 h 1949453"/>
              <a:gd name="connsiteX33" fmla="*/ 2959100 w 2959100"/>
              <a:gd name="connsiteY3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70200 w 2959100"/>
              <a:gd name="connsiteY29" fmla="*/ 31753 h 1949453"/>
              <a:gd name="connsiteX30" fmla="*/ 2895600 w 2959100"/>
              <a:gd name="connsiteY30" fmla="*/ 19053 h 1949453"/>
              <a:gd name="connsiteX31" fmla="*/ 2914650 w 2959100"/>
              <a:gd name="connsiteY31" fmla="*/ 6353 h 1949453"/>
              <a:gd name="connsiteX32" fmla="*/ 2959100 w 2959100"/>
              <a:gd name="connsiteY3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95600 w 2959100"/>
              <a:gd name="connsiteY29" fmla="*/ 19053 h 1949453"/>
              <a:gd name="connsiteX30" fmla="*/ 2914650 w 2959100"/>
              <a:gd name="connsiteY30" fmla="*/ 6353 h 1949453"/>
              <a:gd name="connsiteX31" fmla="*/ 2959100 w 2959100"/>
              <a:gd name="connsiteY31" fmla="*/ 3 h 1949453"/>
              <a:gd name="connsiteX0" fmla="*/ 0 w 2959100"/>
              <a:gd name="connsiteY0" fmla="*/ 1954943 h 1954943"/>
              <a:gd name="connsiteX1" fmla="*/ 96838 w 2959100"/>
              <a:gd name="connsiteY1" fmla="*/ 1052449 h 1954943"/>
              <a:gd name="connsiteX2" fmla="*/ 180182 w 2959100"/>
              <a:gd name="connsiteY2" fmla="*/ 1041337 h 1954943"/>
              <a:gd name="connsiteX3" fmla="*/ 177800 w 2959100"/>
              <a:gd name="connsiteY3" fmla="*/ 1022287 h 1954943"/>
              <a:gd name="connsiteX4" fmla="*/ 467519 w 2959100"/>
              <a:gd name="connsiteY4" fmla="*/ 946087 h 1954943"/>
              <a:gd name="connsiteX5" fmla="*/ 736600 w 2959100"/>
              <a:gd name="connsiteY5" fmla="*/ 898462 h 1954943"/>
              <a:gd name="connsiteX6" fmla="*/ 870744 w 2959100"/>
              <a:gd name="connsiteY6" fmla="*/ 844487 h 1954943"/>
              <a:gd name="connsiteX7" fmla="*/ 984250 w 2959100"/>
              <a:gd name="connsiteY7" fmla="*/ 824643 h 1954943"/>
              <a:gd name="connsiteX8" fmla="*/ 997744 w 2959100"/>
              <a:gd name="connsiteY8" fmla="*/ 786543 h 1954943"/>
              <a:gd name="connsiteX9" fmla="*/ 1013619 w 2959100"/>
              <a:gd name="connsiteY9" fmla="*/ 756381 h 1954943"/>
              <a:gd name="connsiteX10" fmla="*/ 1019968 w 2959100"/>
              <a:gd name="connsiteY10" fmla="*/ 696850 h 1954943"/>
              <a:gd name="connsiteX11" fmla="*/ 1004888 w 2959100"/>
              <a:gd name="connsiteY11" fmla="*/ 669068 h 1954943"/>
              <a:gd name="connsiteX12" fmla="*/ 1012031 w 2959100"/>
              <a:gd name="connsiteY12" fmla="*/ 612712 h 1954943"/>
              <a:gd name="connsiteX13" fmla="*/ 1025525 w 2959100"/>
              <a:gd name="connsiteY13" fmla="*/ 581756 h 1954943"/>
              <a:gd name="connsiteX14" fmla="*/ 1041400 w 2959100"/>
              <a:gd name="connsiteY14" fmla="*/ 551593 h 1954943"/>
              <a:gd name="connsiteX15" fmla="*/ 1087438 w 2959100"/>
              <a:gd name="connsiteY15" fmla="*/ 505555 h 1954943"/>
              <a:gd name="connsiteX16" fmla="*/ 1163637 w 2959100"/>
              <a:gd name="connsiteY16" fmla="*/ 474599 h 1954943"/>
              <a:gd name="connsiteX17" fmla="*/ 1256508 w 2959100"/>
              <a:gd name="connsiteY17" fmla="*/ 485712 h 1954943"/>
              <a:gd name="connsiteX18" fmla="*/ 1334294 w 2959100"/>
              <a:gd name="connsiteY18" fmla="*/ 572231 h 1954943"/>
              <a:gd name="connsiteX19" fmla="*/ 1364457 w 2959100"/>
              <a:gd name="connsiteY19" fmla="*/ 699231 h 1954943"/>
              <a:gd name="connsiteX20" fmla="*/ 1364457 w 2959100"/>
              <a:gd name="connsiteY20" fmla="*/ 766699 h 1954943"/>
              <a:gd name="connsiteX21" fmla="*/ 1412875 w 2959100"/>
              <a:gd name="connsiteY21" fmla="*/ 753205 h 1954943"/>
              <a:gd name="connsiteX22" fmla="*/ 1410494 w 2959100"/>
              <a:gd name="connsiteY22" fmla="*/ 668274 h 1954943"/>
              <a:gd name="connsiteX23" fmla="*/ 1901031 w 2959100"/>
              <a:gd name="connsiteY23" fmla="*/ 600012 h 1954943"/>
              <a:gd name="connsiteX24" fmla="*/ 1981200 w 2959100"/>
              <a:gd name="connsiteY24" fmla="*/ 551593 h 1954943"/>
              <a:gd name="connsiteX25" fmla="*/ 2178844 w 2959100"/>
              <a:gd name="connsiteY25" fmla="*/ 442850 h 1954943"/>
              <a:gd name="connsiteX26" fmla="*/ 2642394 w 2959100"/>
              <a:gd name="connsiteY26" fmla="*/ 172974 h 1954943"/>
              <a:gd name="connsiteX27" fmla="*/ 2706687 w 2959100"/>
              <a:gd name="connsiteY27" fmla="*/ 164244 h 1954943"/>
              <a:gd name="connsiteX28" fmla="*/ 2806700 w 2959100"/>
              <a:gd name="connsiteY28" fmla="*/ 138843 h 1954943"/>
              <a:gd name="connsiteX29" fmla="*/ 2914650 w 2959100"/>
              <a:gd name="connsiteY29" fmla="*/ 11843 h 1954943"/>
              <a:gd name="connsiteX30" fmla="*/ 2959100 w 2959100"/>
              <a:gd name="connsiteY30" fmla="*/ 5493 h 1954943"/>
              <a:gd name="connsiteX0" fmla="*/ 0 w 2959100"/>
              <a:gd name="connsiteY0" fmla="*/ 1949450 h 1949450"/>
              <a:gd name="connsiteX1" fmla="*/ 96838 w 2959100"/>
              <a:gd name="connsiteY1" fmla="*/ 1046956 h 1949450"/>
              <a:gd name="connsiteX2" fmla="*/ 180182 w 2959100"/>
              <a:gd name="connsiteY2" fmla="*/ 1035844 h 1949450"/>
              <a:gd name="connsiteX3" fmla="*/ 177800 w 2959100"/>
              <a:gd name="connsiteY3" fmla="*/ 1016794 h 1949450"/>
              <a:gd name="connsiteX4" fmla="*/ 467519 w 2959100"/>
              <a:gd name="connsiteY4" fmla="*/ 940594 h 1949450"/>
              <a:gd name="connsiteX5" fmla="*/ 736600 w 2959100"/>
              <a:gd name="connsiteY5" fmla="*/ 892969 h 1949450"/>
              <a:gd name="connsiteX6" fmla="*/ 870744 w 2959100"/>
              <a:gd name="connsiteY6" fmla="*/ 838994 h 1949450"/>
              <a:gd name="connsiteX7" fmla="*/ 984250 w 2959100"/>
              <a:gd name="connsiteY7" fmla="*/ 819150 h 1949450"/>
              <a:gd name="connsiteX8" fmla="*/ 997744 w 2959100"/>
              <a:gd name="connsiteY8" fmla="*/ 781050 h 1949450"/>
              <a:gd name="connsiteX9" fmla="*/ 1013619 w 2959100"/>
              <a:gd name="connsiteY9" fmla="*/ 750888 h 1949450"/>
              <a:gd name="connsiteX10" fmla="*/ 1019968 w 2959100"/>
              <a:gd name="connsiteY10" fmla="*/ 691357 h 1949450"/>
              <a:gd name="connsiteX11" fmla="*/ 1004888 w 2959100"/>
              <a:gd name="connsiteY11" fmla="*/ 663575 h 1949450"/>
              <a:gd name="connsiteX12" fmla="*/ 1012031 w 2959100"/>
              <a:gd name="connsiteY12" fmla="*/ 607219 h 1949450"/>
              <a:gd name="connsiteX13" fmla="*/ 1025525 w 2959100"/>
              <a:gd name="connsiteY13" fmla="*/ 576263 h 1949450"/>
              <a:gd name="connsiteX14" fmla="*/ 1041400 w 2959100"/>
              <a:gd name="connsiteY14" fmla="*/ 546100 h 1949450"/>
              <a:gd name="connsiteX15" fmla="*/ 1087438 w 2959100"/>
              <a:gd name="connsiteY15" fmla="*/ 500062 h 1949450"/>
              <a:gd name="connsiteX16" fmla="*/ 1163637 w 2959100"/>
              <a:gd name="connsiteY16" fmla="*/ 469106 h 1949450"/>
              <a:gd name="connsiteX17" fmla="*/ 1256508 w 2959100"/>
              <a:gd name="connsiteY17" fmla="*/ 480219 h 1949450"/>
              <a:gd name="connsiteX18" fmla="*/ 1334294 w 2959100"/>
              <a:gd name="connsiteY18" fmla="*/ 566738 h 1949450"/>
              <a:gd name="connsiteX19" fmla="*/ 1364457 w 2959100"/>
              <a:gd name="connsiteY19" fmla="*/ 693738 h 1949450"/>
              <a:gd name="connsiteX20" fmla="*/ 1364457 w 2959100"/>
              <a:gd name="connsiteY20" fmla="*/ 761206 h 1949450"/>
              <a:gd name="connsiteX21" fmla="*/ 1412875 w 2959100"/>
              <a:gd name="connsiteY21" fmla="*/ 747712 h 1949450"/>
              <a:gd name="connsiteX22" fmla="*/ 1410494 w 2959100"/>
              <a:gd name="connsiteY22" fmla="*/ 662781 h 1949450"/>
              <a:gd name="connsiteX23" fmla="*/ 1901031 w 2959100"/>
              <a:gd name="connsiteY23" fmla="*/ 594519 h 1949450"/>
              <a:gd name="connsiteX24" fmla="*/ 1981200 w 2959100"/>
              <a:gd name="connsiteY24" fmla="*/ 546100 h 1949450"/>
              <a:gd name="connsiteX25" fmla="*/ 2178844 w 2959100"/>
              <a:gd name="connsiteY25" fmla="*/ 437357 h 1949450"/>
              <a:gd name="connsiteX26" fmla="*/ 2642394 w 2959100"/>
              <a:gd name="connsiteY26" fmla="*/ 167481 h 1949450"/>
              <a:gd name="connsiteX27" fmla="*/ 2706687 w 2959100"/>
              <a:gd name="connsiteY27" fmla="*/ 158751 h 1949450"/>
              <a:gd name="connsiteX28" fmla="*/ 2806700 w 2959100"/>
              <a:gd name="connsiteY28" fmla="*/ 133350 h 1949450"/>
              <a:gd name="connsiteX29" fmla="*/ 2959100 w 2959100"/>
              <a:gd name="connsiteY29" fmla="*/ 0 h 1949450"/>
              <a:gd name="connsiteX0" fmla="*/ 0 w 2961481"/>
              <a:gd name="connsiteY0" fmla="*/ 1892300 h 1892300"/>
              <a:gd name="connsiteX1" fmla="*/ 96838 w 2961481"/>
              <a:gd name="connsiteY1" fmla="*/ 989806 h 1892300"/>
              <a:gd name="connsiteX2" fmla="*/ 180182 w 2961481"/>
              <a:gd name="connsiteY2" fmla="*/ 978694 h 1892300"/>
              <a:gd name="connsiteX3" fmla="*/ 177800 w 2961481"/>
              <a:gd name="connsiteY3" fmla="*/ 959644 h 1892300"/>
              <a:gd name="connsiteX4" fmla="*/ 467519 w 2961481"/>
              <a:gd name="connsiteY4" fmla="*/ 883444 h 1892300"/>
              <a:gd name="connsiteX5" fmla="*/ 736600 w 2961481"/>
              <a:gd name="connsiteY5" fmla="*/ 835819 h 1892300"/>
              <a:gd name="connsiteX6" fmla="*/ 870744 w 2961481"/>
              <a:gd name="connsiteY6" fmla="*/ 781844 h 1892300"/>
              <a:gd name="connsiteX7" fmla="*/ 984250 w 2961481"/>
              <a:gd name="connsiteY7" fmla="*/ 762000 h 1892300"/>
              <a:gd name="connsiteX8" fmla="*/ 997744 w 2961481"/>
              <a:gd name="connsiteY8" fmla="*/ 723900 h 1892300"/>
              <a:gd name="connsiteX9" fmla="*/ 1013619 w 2961481"/>
              <a:gd name="connsiteY9" fmla="*/ 693738 h 1892300"/>
              <a:gd name="connsiteX10" fmla="*/ 1019968 w 2961481"/>
              <a:gd name="connsiteY10" fmla="*/ 634207 h 1892300"/>
              <a:gd name="connsiteX11" fmla="*/ 1004888 w 2961481"/>
              <a:gd name="connsiteY11" fmla="*/ 606425 h 1892300"/>
              <a:gd name="connsiteX12" fmla="*/ 1012031 w 2961481"/>
              <a:gd name="connsiteY12" fmla="*/ 550069 h 1892300"/>
              <a:gd name="connsiteX13" fmla="*/ 1025525 w 2961481"/>
              <a:gd name="connsiteY13" fmla="*/ 519113 h 1892300"/>
              <a:gd name="connsiteX14" fmla="*/ 1041400 w 2961481"/>
              <a:gd name="connsiteY14" fmla="*/ 488950 h 1892300"/>
              <a:gd name="connsiteX15" fmla="*/ 1087438 w 2961481"/>
              <a:gd name="connsiteY15" fmla="*/ 442912 h 1892300"/>
              <a:gd name="connsiteX16" fmla="*/ 1163637 w 2961481"/>
              <a:gd name="connsiteY16" fmla="*/ 411956 h 1892300"/>
              <a:gd name="connsiteX17" fmla="*/ 1256508 w 2961481"/>
              <a:gd name="connsiteY17" fmla="*/ 423069 h 1892300"/>
              <a:gd name="connsiteX18" fmla="*/ 1334294 w 2961481"/>
              <a:gd name="connsiteY18" fmla="*/ 509588 h 1892300"/>
              <a:gd name="connsiteX19" fmla="*/ 1364457 w 2961481"/>
              <a:gd name="connsiteY19" fmla="*/ 636588 h 1892300"/>
              <a:gd name="connsiteX20" fmla="*/ 1364457 w 2961481"/>
              <a:gd name="connsiteY20" fmla="*/ 704056 h 1892300"/>
              <a:gd name="connsiteX21" fmla="*/ 1412875 w 2961481"/>
              <a:gd name="connsiteY21" fmla="*/ 690562 h 1892300"/>
              <a:gd name="connsiteX22" fmla="*/ 1410494 w 2961481"/>
              <a:gd name="connsiteY22" fmla="*/ 605631 h 1892300"/>
              <a:gd name="connsiteX23" fmla="*/ 1901031 w 2961481"/>
              <a:gd name="connsiteY23" fmla="*/ 537369 h 1892300"/>
              <a:gd name="connsiteX24" fmla="*/ 1981200 w 2961481"/>
              <a:gd name="connsiteY24" fmla="*/ 488950 h 1892300"/>
              <a:gd name="connsiteX25" fmla="*/ 2178844 w 2961481"/>
              <a:gd name="connsiteY25" fmla="*/ 380207 h 1892300"/>
              <a:gd name="connsiteX26" fmla="*/ 2642394 w 2961481"/>
              <a:gd name="connsiteY26" fmla="*/ 110331 h 1892300"/>
              <a:gd name="connsiteX27" fmla="*/ 2706687 w 2961481"/>
              <a:gd name="connsiteY27" fmla="*/ 101601 h 1892300"/>
              <a:gd name="connsiteX28" fmla="*/ 2806700 w 2961481"/>
              <a:gd name="connsiteY28" fmla="*/ 76200 h 1892300"/>
              <a:gd name="connsiteX29" fmla="*/ 2961481 w 2961481"/>
              <a:gd name="connsiteY29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61481" h="1892300">
                <a:moveTo>
                  <a:pt x="0" y="1892300"/>
                </a:moveTo>
                <a:cubicBezTo>
                  <a:pt x="9261" y="1701800"/>
                  <a:pt x="73080" y="1143178"/>
                  <a:pt x="96838" y="989806"/>
                </a:cubicBezTo>
                <a:cubicBezTo>
                  <a:pt x="98293" y="980413"/>
                  <a:pt x="154782" y="980811"/>
                  <a:pt x="180182" y="978694"/>
                </a:cubicBezTo>
                <a:cubicBezTo>
                  <a:pt x="198835" y="973667"/>
                  <a:pt x="129911" y="975519"/>
                  <a:pt x="177800" y="959644"/>
                </a:cubicBezTo>
                <a:cubicBezTo>
                  <a:pt x="225689" y="943769"/>
                  <a:pt x="374386" y="904081"/>
                  <a:pt x="467519" y="883444"/>
                </a:cubicBezTo>
                <a:cubicBezTo>
                  <a:pt x="560652" y="862807"/>
                  <a:pt x="669396" y="852752"/>
                  <a:pt x="736600" y="835819"/>
                </a:cubicBezTo>
                <a:cubicBezTo>
                  <a:pt x="803804" y="818886"/>
                  <a:pt x="829469" y="794147"/>
                  <a:pt x="870744" y="781844"/>
                </a:cubicBezTo>
                <a:cubicBezTo>
                  <a:pt x="912019" y="769541"/>
                  <a:pt x="963023" y="767307"/>
                  <a:pt x="984250" y="762000"/>
                </a:cubicBezTo>
                <a:cubicBezTo>
                  <a:pt x="986367" y="749300"/>
                  <a:pt x="992849" y="735277"/>
                  <a:pt x="997744" y="723900"/>
                </a:cubicBezTo>
                <a:cubicBezTo>
                  <a:pt x="1002639" y="712523"/>
                  <a:pt x="1009915" y="708687"/>
                  <a:pt x="1013619" y="693738"/>
                </a:cubicBezTo>
                <a:cubicBezTo>
                  <a:pt x="1017323" y="678789"/>
                  <a:pt x="1021423" y="648759"/>
                  <a:pt x="1019968" y="634207"/>
                </a:cubicBezTo>
                <a:cubicBezTo>
                  <a:pt x="1018513" y="619655"/>
                  <a:pt x="1006211" y="620448"/>
                  <a:pt x="1004888" y="606425"/>
                </a:cubicBezTo>
                <a:cubicBezTo>
                  <a:pt x="1003565" y="592402"/>
                  <a:pt x="1005681" y="558536"/>
                  <a:pt x="1012031" y="550069"/>
                </a:cubicBezTo>
                <a:cubicBezTo>
                  <a:pt x="1014148" y="543719"/>
                  <a:pt x="1020630" y="529300"/>
                  <a:pt x="1025525" y="519113"/>
                </a:cubicBezTo>
                <a:cubicBezTo>
                  <a:pt x="1030420" y="508927"/>
                  <a:pt x="1031081" y="501650"/>
                  <a:pt x="1041400" y="488950"/>
                </a:cubicBezTo>
                <a:cubicBezTo>
                  <a:pt x="1051719" y="476250"/>
                  <a:pt x="1067065" y="455744"/>
                  <a:pt x="1087438" y="442912"/>
                </a:cubicBezTo>
                <a:cubicBezTo>
                  <a:pt x="1107811" y="430080"/>
                  <a:pt x="1135459" y="415263"/>
                  <a:pt x="1163637" y="411956"/>
                </a:cubicBezTo>
                <a:cubicBezTo>
                  <a:pt x="1191815" y="408649"/>
                  <a:pt x="1223965" y="405871"/>
                  <a:pt x="1256508" y="423069"/>
                </a:cubicBezTo>
                <a:cubicBezTo>
                  <a:pt x="1309889" y="460546"/>
                  <a:pt x="1316302" y="474001"/>
                  <a:pt x="1334294" y="509588"/>
                </a:cubicBezTo>
                <a:cubicBezTo>
                  <a:pt x="1352286" y="545175"/>
                  <a:pt x="1362340" y="606955"/>
                  <a:pt x="1364457" y="636588"/>
                </a:cubicBezTo>
                <a:cubicBezTo>
                  <a:pt x="1370807" y="634471"/>
                  <a:pt x="1356387" y="695060"/>
                  <a:pt x="1364457" y="704056"/>
                </a:cubicBezTo>
                <a:cubicBezTo>
                  <a:pt x="1372527" y="713052"/>
                  <a:pt x="1405202" y="706966"/>
                  <a:pt x="1412875" y="690562"/>
                </a:cubicBezTo>
                <a:cubicBezTo>
                  <a:pt x="1420548" y="674158"/>
                  <a:pt x="1398191" y="607351"/>
                  <a:pt x="1410494" y="605631"/>
                </a:cubicBezTo>
                <a:cubicBezTo>
                  <a:pt x="1494944" y="593825"/>
                  <a:pt x="1805913" y="556816"/>
                  <a:pt x="1901031" y="537369"/>
                </a:cubicBezTo>
                <a:cubicBezTo>
                  <a:pt x="1996149" y="517922"/>
                  <a:pt x="1934898" y="515144"/>
                  <a:pt x="1981200" y="488950"/>
                </a:cubicBezTo>
                <a:cubicBezTo>
                  <a:pt x="2027502" y="462756"/>
                  <a:pt x="2139643" y="406676"/>
                  <a:pt x="2178844" y="380207"/>
                </a:cubicBezTo>
                <a:cubicBezTo>
                  <a:pt x="2284677" y="307182"/>
                  <a:pt x="2554420" y="156765"/>
                  <a:pt x="2642394" y="110331"/>
                </a:cubicBezTo>
                <a:cubicBezTo>
                  <a:pt x="2730368" y="63897"/>
                  <a:pt x="2679303" y="107289"/>
                  <a:pt x="2706687" y="101601"/>
                </a:cubicBezTo>
                <a:cubicBezTo>
                  <a:pt x="2734071" y="95913"/>
                  <a:pt x="2764234" y="93133"/>
                  <a:pt x="2806700" y="76200"/>
                </a:cubicBezTo>
                <a:cubicBezTo>
                  <a:pt x="2849166" y="59267"/>
                  <a:pt x="2929731" y="27781"/>
                  <a:pt x="2961481" y="0"/>
                </a:cubicBez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2305050" y="5777480"/>
            <a:ext cx="1651000" cy="432820"/>
          </a:xfrm>
          <a:custGeom>
            <a:avLst/>
            <a:gdLst>
              <a:gd name="connsiteX0" fmla="*/ 0 w 1651000"/>
              <a:gd name="connsiteY0" fmla="*/ 6555 h 432005"/>
              <a:gd name="connsiteX1" fmla="*/ 31750 w 1651000"/>
              <a:gd name="connsiteY1" fmla="*/ 205 h 432005"/>
              <a:gd name="connsiteX2" fmla="*/ 50800 w 1651000"/>
              <a:gd name="connsiteY2" fmla="*/ 12905 h 432005"/>
              <a:gd name="connsiteX3" fmla="*/ 88900 w 1651000"/>
              <a:gd name="connsiteY3" fmla="*/ 205 h 432005"/>
              <a:gd name="connsiteX4" fmla="*/ 101600 w 1651000"/>
              <a:gd name="connsiteY4" fmla="*/ 19255 h 432005"/>
              <a:gd name="connsiteX5" fmla="*/ 107950 w 1651000"/>
              <a:gd name="connsiteY5" fmla="*/ 38305 h 432005"/>
              <a:gd name="connsiteX6" fmla="*/ 127000 w 1651000"/>
              <a:gd name="connsiteY6" fmla="*/ 63705 h 432005"/>
              <a:gd name="connsiteX7" fmla="*/ 139700 w 1651000"/>
              <a:gd name="connsiteY7" fmla="*/ 82755 h 432005"/>
              <a:gd name="connsiteX8" fmla="*/ 177800 w 1651000"/>
              <a:gd name="connsiteY8" fmla="*/ 114505 h 432005"/>
              <a:gd name="connsiteX9" fmla="*/ 215900 w 1651000"/>
              <a:gd name="connsiteY9" fmla="*/ 101805 h 432005"/>
              <a:gd name="connsiteX10" fmla="*/ 241300 w 1651000"/>
              <a:gd name="connsiteY10" fmla="*/ 95455 h 432005"/>
              <a:gd name="connsiteX11" fmla="*/ 266700 w 1651000"/>
              <a:gd name="connsiteY11" fmla="*/ 82755 h 432005"/>
              <a:gd name="connsiteX12" fmla="*/ 285750 w 1651000"/>
              <a:gd name="connsiteY12" fmla="*/ 70055 h 432005"/>
              <a:gd name="connsiteX13" fmla="*/ 361950 w 1651000"/>
              <a:gd name="connsiteY13" fmla="*/ 57355 h 432005"/>
              <a:gd name="connsiteX14" fmla="*/ 412750 w 1651000"/>
              <a:gd name="connsiteY14" fmla="*/ 57355 h 432005"/>
              <a:gd name="connsiteX15" fmla="*/ 419100 w 1651000"/>
              <a:gd name="connsiteY15" fmla="*/ 101805 h 432005"/>
              <a:gd name="connsiteX16" fmla="*/ 444500 w 1651000"/>
              <a:gd name="connsiteY16" fmla="*/ 114505 h 432005"/>
              <a:gd name="connsiteX17" fmla="*/ 590550 w 1651000"/>
              <a:gd name="connsiteY17" fmla="*/ 108155 h 432005"/>
              <a:gd name="connsiteX18" fmla="*/ 647700 w 1651000"/>
              <a:gd name="connsiteY18" fmla="*/ 120855 h 432005"/>
              <a:gd name="connsiteX19" fmla="*/ 692150 w 1651000"/>
              <a:gd name="connsiteY19" fmla="*/ 146255 h 432005"/>
              <a:gd name="connsiteX20" fmla="*/ 736600 w 1651000"/>
              <a:gd name="connsiteY20" fmla="*/ 152605 h 432005"/>
              <a:gd name="connsiteX21" fmla="*/ 742950 w 1651000"/>
              <a:gd name="connsiteY21" fmla="*/ 171655 h 432005"/>
              <a:gd name="connsiteX22" fmla="*/ 812800 w 1651000"/>
              <a:gd name="connsiteY22" fmla="*/ 178005 h 432005"/>
              <a:gd name="connsiteX23" fmla="*/ 838200 w 1651000"/>
              <a:gd name="connsiteY23" fmla="*/ 184355 h 432005"/>
              <a:gd name="connsiteX24" fmla="*/ 857250 w 1651000"/>
              <a:gd name="connsiteY24" fmla="*/ 197055 h 432005"/>
              <a:gd name="connsiteX25" fmla="*/ 876300 w 1651000"/>
              <a:gd name="connsiteY25" fmla="*/ 203405 h 432005"/>
              <a:gd name="connsiteX26" fmla="*/ 895350 w 1651000"/>
              <a:gd name="connsiteY26" fmla="*/ 222455 h 432005"/>
              <a:gd name="connsiteX27" fmla="*/ 920750 w 1651000"/>
              <a:gd name="connsiteY27" fmla="*/ 228805 h 432005"/>
              <a:gd name="connsiteX28" fmla="*/ 965200 w 1651000"/>
              <a:gd name="connsiteY28" fmla="*/ 241505 h 432005"/>
              <a:gd name="connsiteX29" fmla="*/ 977900 w 1651000"/>
              <a:gd name="connsiteY29" fmla="*/ 260555 h 432005"/>
              <a:gd name="connsiteX30" fmla="*/ 1016000 w 1651000"/>
              <a:gd name="connsiteY30" fmla="*/ 273255 h 432005"/>
              <a:gd name="connsiteX31" fmla="*/ 1035050 w 1651000"/>
              <a:gd name="connsiteY31" fmla="*/ 279605 h 432005"/>
              <a:gd name="connsiteX32" fmla="*/ 1054100 w 1651000"/>
              <a:gd name="connsiteY32" fmla="*/ 285955 h 432005"/>
              <a:gd name="connsiteX33" fmla="*/ 1085850 w 1651000"/>
              <a:gd name="connsiteY33" fmla="*/ 292305 h 432005"/>
              <a:gd name="connsiteX34" fmla="*/ 1111250 w 1651000"/>
              <a:gd name="connsiteY34" fmla="*/ 285955 h 432005"/>
              <a:gd name="connsiteX35" fmla="*/ 1149350 w 1651000"/>
              <a:gd name="connsiteY35" fmla="*/ 279605 h 432005"/>
              <a:gd name="connsiteX36" fmla="*/ 1168400 w 1651000"/>
              <a:gd name="connsiteY36" fmla="*/ 273255 h 432005"/>
              <a:gd name="connsiteX37" fmla="*/ 1200150 w 1651000"/>
              <a:gd name="connsiteY37" fmla="*/ 266905 h 432005"/>
              <a:gd name="connsiteX38" fmla="*/ 1219200 w 1651000"/>
              <a:gd name="connsiteY38" fmla="*/ 279605 h 432005"/>
              <a:gd name="connsiteX39" fmla="*/ 1333500 w 1651000"/>
              <a:gd name="connsiteY39" fmla="*/ 305005 h 432005"/>
              <a:gd name="connsiteX40" fmla="*/ 1358900 w 1651000"/>
              <a:gd name="connsiteY40" fmla="*/ 343105 h 432005"/>
              <a:gd name="connsiteX41" fmla="*/ 1365250 w 1651000"/>
              <a:gd name="connsiteY41" fmla="*/ 362155 h 432005"/>
              <a:gd name="connsiteX42" fmla="*/ 1390650 w 1651000"/>
              <a:gd name="connsiteY42" fmla="*/ 374855 h 432005"/>
              <a:gd name="connsiteX43" fmla="*/ 1428750 w 1651000"/>
              <a:gd name="connsiteY43" fmla="*/ 412955 h 432005"/>
              <a:gd name="connsiteX44" fmla="*/ 1447800 w 1651000"/>
              <a:gd name="connsiteY44" fmla="*/ 419305 h 432005"/>
              <a:gd name="connsiteX45" fmla="*/ 1498600 w 1651000"/>
              <a:gd name="connsiteY45" fmla="*/ 432005 h 432005"/>
              <a:gd name="connsiteX46" fmla="*/ 1606550 w 1651000"/>
              <a:gd name="connsiteY46" fmla="*/ 419305 h 432005"/>
              <a:gd name="connsiteX47" fmla="*/ 1625600 w 1651000"/>
              <a:gd name="connsiteY47" fmla="*/ 412955 h 432005"/>
              <a:gd name="connsiteX48" fmla="*/ 1651000 w 1651000"/>
              <a:gd name="connsiteY48" fmla="*/ 393905 h 432005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88900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7950 w 1651000"/>
              <a:gd name="connsiteY4" fmla="*/ 39120 h 432820"/>
              <a:gd name="connsiteX5" fmla="*/ 127000 w 1651000"/>
              <a:gd name="connsiteY5" fmla="*/ 64520 h 432820"/>
              <a:gd name="connsiteX6" fmla="*/ 139700 w 1651000"/>
              <a:gd name="connsiteY6" fmla="*/ 83570 h 432820"/>
              <a:gd name="connsiteX7" fmla="*/ 177800 w 1651000"/>
              <a:gd name="connsiteY7" fmla="*/ 115320 h 432820"/>
              <a:gd name="connsiteX8" fmla="*/ 215900 w 1651000"/>
              <a:gd name="connsiteY8" fmla="*/ 102620 h 432820"/>
              <a:gd name="connsiteX9" fmla="*/ 241300 w 1651000"/>
              <a:gd name="connsiteY9" fmla="*/ 96270 h 432820"/>
              <a:gd name="connsiteX10" fmla="*/ 266700 w 1651000"/>
              <a:gd name="connsiteY10" fmla="*/ 83570 h 432820"/>
              <a:gd name="connsiteX11" fmla="*/ 285750 w 1651000"/>
              <a:gd name="connsiteY11" fmla="*/ 70870 h 432820"/>
              <a:gd name="connsiteX12" fmla="*/ 361950 w 1651000"/>
              <a:gd name="connsiteY12" fmla="*/ 58170 h 432820"/>
              <a:gd name="connsiteX13" fmla="*/ 412750 w 1651000"/>
              <a:gd name="connsiteY13" fmla="*/ 58170 h 432820"/>
              <a:gd name="connsiteX14" fmla="*/ 419100 w 1651000"/>
              <a:gd name="connsiteY14" fmla="*/ 102620 h 432820"/>
              <a:gd name="connsiteX15" fmla="*/ 444500 w 1651000"/>
              <a:gd name="connsiteY15" fmla="*/ 115320 h 432820"/>
              <a:gd name="connsiteX16" fmla="*/ 590550 w 1651000"/>
              <a:gd name="connsiteY16" fmla="*/ 108970 h 432820"/>
              <a:gd name="connsiteX17" fmla="*/ 647700 w 1651000"/>
              <a:gd name="connsiteY17" fmla="*/ 121670 h 432820"/>
              <a:gd name="connsiteX18" fmla="*/ 692150 w 1651000"/>
              <a:gd name="connsiteY18" fmla="*/ 147070 h 432820"/>
              <a:gd name="connsiteX19" fmla="*/ 736600 w 1651000"/>
              <a:gd name="connsiteY19" fmla="*/ 153420 h 432820"/>
              <a:gd name="connsiteX20" fmla="*/ 742950 w 1651000"/>
              <a:gd name="connsiteY20" fmla="*/ 172470 h 432820"/>
              <a:gd name="connsiteX21" fmla="*/ 812800 w 1651000"/>
              <a:gd name="connsiteY21" fmla="*/ 178820 h 432820"/>
              <a:gd name="connsiteX22" fmla="*/ 838200 w 1651000"/>
              <a:gd name="connsiteY22" fmla="*/ 185170 h 432820"/>
              <a:gd name="connsiteX23" fmla="*/ 857250 w 1651000"/>
              <a:gd name="connsiteY23" fmla="*/ 197870 h 432820"/>
              <a:gd name="connsiteX24" fmla="*/ 876300 w 1651000"/>
              <a:gd name="connsiteY24" fmla="*/ 204220 h 432820"/>
              <a:gd name="connsiteX25" fmla="*/ 895350 w 1651000"/>
              <a:gd name="connsiteY25" fmla="*/ 223270 h 432820"/>
              <a:gd name="connsiteX26" fmla="*/ 920750 w 1651000"/>
              <a:gd name="connsiteY26" fmla="*/ 229620 h 432820"/>
              <a:gd name="connsiteX27" fmla="*/ 965200 w 1651000"/>
              <a:gd name="connsiteY27" fmla="*/ 242320 h 432820"/>
              <a:gd name="connsiteX28" fmla="*/ 977900 w 1651000"/>
              <a:gd name="connsiteY28" fmla="*/ 261370 h 432820"/>
              <a:gd name="connsiteX29" fmla="*/ 1016000 w 1651000"/>
              <a:gd name="connsiteY29" fmla="*/ 274070 h 432820"/>
              <a:gd name="connsiteX30" fmla="*/ 1035050 w 1651000"/>
              <a:gd name="connsiteY30" fmla="*/ 280420 h 432820"/>
              <a:gd name="connsiteX31" fmla="*/ 1054100 w 1651000"/>
              <a:gd name="connsiteY31" fmla="*/ 286770 h 432820"/>
              <a:gd name="connsiteX32" fmla="*/ 1085850 w 1651000"/>
              <a:gd name="connsiteY32" fmla="*/ 293120 h 432820"/>
              <a:gd name="connsiteX33" fmla="*/ 1111250 w 1651000"/>
              <a:gd name="connsiteY33" fmla="*/ 286770 h 432820"/>
              <a:gd name="connsiteX34" fmla="*/ 1149350 w 1651000"/>
              <a:gd name="connsiteY34" fmla="*/ 280420 h 432820"/>
              <a:gd name="connsiteX35" fmla="*/ 1168400 w 1651000"/>
              <a:gd name="connsiteY35" fmla="*/ 274070 h 432820"/>
              <a:gd name="connsiteX36" fmla="*/ 1200150 w 1651000"/>
              <a:gd name="connsiteY36" fmla="*/ 267720 h 432820"/>
              <a:gd name="connsiteX37" fmla="*/ 1219200 w 1651000"/>
              <a:gd name="connsiteY37" fmla="*/ 280420 h 432820"/>
              <a:gd name="connsiteX38" fmla="*/ 1333500 w 1651000"/>
              <a:gd name="connsiteY38" fmla="*/ 305820 h 432820"/>
              <a:gd name="connsiteX39" fmla="*/ 1358900 w 1651000"/>
              <a:gd name="connsiteY39" fmla="*/ 343920 h 432820"/>
              <a:gd name="connsiteX40" fmla="*/ 1365250 w 1651000"/>
              <a:gd name="connsiteY40" fmla="*/ 362970 h 432820"/>
              <a:gd name="connsiteX41" fmla="*/ 1390650 w 1651000"/>
              <a:gd name="connsiteY41" fmla="*/ 375670 h 432820"/>
              <a:gd name="connsiteX42" fmla="*/ 1428750 w 1651000"/>
              <a:gd name="connsiteY42" fmla="*/ 413770 h 432820"/>
              <a:gd name="connsiteX43" fmla="*/ 1447800 w 1651000"/>
              <a:gd name="connsiteY43" fmla="*/ 420120 h 432820"/>
              <a:gd name="connsiteX44" fmla="*/ 1498600 w 1651000"/>
              <a:gd name="connsiteY44" fmla="*/ 432820 h 432820"/>
              <a:gd name="connsiteX45" fmla="*/ 1606550 w 1651000"/>
              <a:gd name="connsiteY45" fmla="*/ 420120 h 432820"/>
              <a:gd name="connsiteX46" fmla="*/ 1625600 w 1651000"/>
              <a:gd name="connsiteY46" fmla="*/ 413770 h 432820"/>
              <a:gd name="connsiteX47" fmla="*/ 1651000 w 1651000"/>
              <a:gd name="connsiteY47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39700 w 1651000"/>
              <a:gd name="connsiteY5" fmla="*/ 83570 h 432820"/>
              <a:gd name="connsiteX6" fmla="*/ 177800 w 1651000"/>
              <a:gd name="connsiteY6" fmla="*/ 115320 h 432820"/>
              <a:gd name="connsiteX7" fmla="*/ 215900 w 1651000"/>
              <a:gd name="connsiteY7" fmla="*/ 102620 h 432820"/>
              <a:gd name="connsiteX8" fmla="*/ 241300 w 1651000"/>
              <a:gd name="connsiteY8" fmla="*/ 96270 h 432820"/>
              <a:gd name="connsiteX9" fmla="*/ 266700 w 1651000"/>
              <a:gd name="connsiteY9" fmla="*/ 83570 h 432820"/>
              <a:gd name="connsiteX10" fmla="*/ 285750 w 1651000"/>
              <a:gd name="connsiteY10" fmla="*/ 70870 h 432820"/>
              <a:gd name="connsiteX11" fmla="*/ 361950 w 1651000"/>
              <a:gd name="connsiteY11" fmla="*/ 58170 h 432820"/>
              <a:gd name="connsiteX12" fmla="*/ 412750 w 1651000"/>
              <a:gd name="connsiteY12" fmla="*/ 58170 h 432820"/>
              <a:gd name="connsiteX13" fmla="*/ 419100 w 1651000"/>
              <a:gd name="connsiteY13" fmla="*/ 102620 h 432820"/>
              <a:gd name="connsiteX14" fmla="*/ 444500 w 1651000"/>
              <a:gd name="connsiteY14" fmla="*/ 115320 h 432820"/>
              <a:gd name="connsiteX15" fmla="*/ 590550 w 1651000"/>
              <a:gd name="connsiteY15" fmla="*/ 108970 h 432820"/>
              <a:gd name="connsiteX16" fmla="*/ 647700 w 1651000"/>
              <a:gd name="connsiteY16" fmla="*/ 121670 h 432820"/>
              <a:gd name="connsiteX17" fmla="*/ 692150 w 1651000"/>
              <a:gd name="connsiteY17" fmla="*/ 147070 h 432820"/>
              <a:gd name="connsiteX18" fmla="*/ 736600 w 1651000"/>
              <a:gd name="connsiteY18" fmla="*/ 153420 h 432820"/>
              <a:gd name="connsiteX19" fmla="*/ 742950 w 1651000"/>
              <a:gd name="connsiteY19" fmla="*/ 172470 h 432820"/>
              <a:gd name="connsiteX20" fmla="*/ 812800 w 1651000"/>
              <a:gd name="connsiteY20" fmla="*/ 178820 h 432820"/>
              <a:gd name="connsiteX21" fmla="*/ 838200 w 1651000"/>
              <a:gd name="connsiteY21" fmla="*/ 185170 h 432820"/>
              <a:gd name="connsiteX22" fmla="*/ 857250 w 1651000"/>
              <a:gd name="connsiteY22" fmla="*/ 197870 h 432820"/>
              <a:gd name="connsiteX23" fmla="*/ 876300 w 1651000"/>
              <a:gd name="connsiteY23" fmla="*/ 204220 h 432820"/>
              <a:gd name="connsiteX24" fmla="*/ 895350 w 1651000"/>
              <a:gd name="connsiteY24" fmla="*/ 223270 h 432820"/>
              <a:gd name="connsiteX25" fmla="*/ 920750 w 1651000"/>
              <a:gd name="connsiteY25" fmla="*/ 229620 h 432820"/>
              <a:gd name="connsiteX26" fmla="*/ 965200 w 1651000"/>
              <a:gd name="connsiteY26" fmla="*/ 242320 h 432820"/>
              <a:gd name="connsiteX27" fmla="*/ 977900 w 1651000"/>
              <a:gd name="connsiteY27" fmla="*/ 261370 h 432820"/>
              <a:gd name="connsiteX28" fmla="*/ 1016000 w 1651000"/>
              <a:gd name="connsiteY28" fmla="*/ 274070 h 432820"/>
              <a:gd name="connsiteX29" fmla="*/ 1035050 w 1651000"/>
              <a:gd name="connsiteY29" fmla="*/ 280420 h 432820"/>
              <a:gd name="connsiteX30" fmla="*/ 1054100 w 1651000"/>
              <a:gd name="connsiteY30" fmla="*/ 286770 h 432820"/>
              <a:gd name="connsiteX31" fmla="*/ 1085850 w 1651000"/>
              <a:gd name="connsiteY31" fmla="*/ 293120 h 432820"/>
              <a:gd name="connsiteX32" fmla="*/ 1111250 w 1651000"/>
              <a:gd name="connsiteY32" fmla="*/ 286770 h 432820"/>
              <a:gd name="connsiteX33" fmla="*/ 1149350 w 1651000"/>
              <a:gd name="connsiteY33" fmla="*/ 280420 h 432820"/>
              <a:gd name="connsiteX34" fmla="*/ 1168400 w 1651000"/>
              <a:gd name="connsiteY34" fmla="*/ 274070 h 432820"/>
              <a:gd name="connsiteX35" fmla="*/ 1200150 w 1651000"/>
              <a:gd name="connsiteY35" fmla="*/ 267720 h 432820"/>
              <a:gd name="connsiteX36" fmla="*/ 1219200 w 1651000"/>
              <a:gd name="connsiteY36" fmla="*/ 280420 h 432820"/>
              <a:gd name="connsiteX37" fmla="*/ 1333500 w 1651000"/>
              <a:gd name="connsiteY37" fmla="*/ 305820 h 432820"/>
              <a:gd name="connsiteX38" fmla="*/ 1358900 w 1651000"/>
              <a:gd name="connsiteY38" fmla="*/ 343920 h 432820"/>
              <a:gd name="connsiteX39" fmla="*/ 1365250 w 1651000"/>
              <a:gd name="connsiteY39" fmla="*/ 362970 h 432820"/>
              <a:gd name="connsiteX40" fmla="*/ 1390650 w 1651000"/>
              <a:gd name="connsiteY40" fmla="*/ 375670 h 432820"/>
              <a:gd name="connsiteX41" fmla="*/ 1428750 w 1651000"/>
              <a:gd name="connsiteY41" fmla="*/ 413770 h 432820"/>
              <a:gd name="connsiteX42" fmla="*/ 1447800 w 1651000"/>
              <a:gd name="connsiteY42" fmla="*/ 420120 h 432820"/>
              <a:gd name="connsiteX43" fmla="*/ 1498600 w 1651000"/>
              <a:gd name="connsiteY43" fmla="*/ 432820 h 432820"/>
              <a:gd name="connsiteX44" fmla="*/ 1606550 w 1651000"/>
              <a:gd name="connsiteY44" fmla="*/ 420120 h 432820"/>
              <a:gd name="connsiteX45" fmla="*/ 1625600 w 1651000"/>
              <a:gd name="connsiteY45" fmla="*/ 413770 h 432820"/>
              <a:gd name="connsiteX46" fmla="*/ 1651000 w 1651000"/>
              <a:gd name="connsiteY46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66700 w 1651000"/>
              <a:gd name="connsiteY7" fmla="*/ 83570 h 432820"/>
              <a:gd name="connsiteX8" fmla="*/ 285750 w 1651000"/>
              <a:gd name="connsiteY8" fmla="*/ 70870 h 432820"/>
              <a:gd name="connsiteX9" fmla="*/ 361950 w 1651000"/>
              <a:gd name="connsiteY9" fmla="*/ 58170 h 432820"/>
              <a:gd name="connsiteX10" fmla="*/ 412750 w 1651000"/>
              <a:gd name="connsiteY10" fmla="*/ 58170 h 432820"/>
              <a:gd name="connsiteX11" fmla="*/ 419100 w 1651000"/>
              <a:gd name="connsiteY11" fmla="*/ 102620 h 432820"/>
              <a:gd name="connsiteX12" fmla="*/ 444500 w 1651000"/>
              <a:gd name="connsiteY12" fmla="*/ 115320 h 432820"/>
              <a:gd name="connsiteX13" fmla="*/ 590550 w 1651000"/>
              <a:gd name="connsiteY13" fmla="*/ 108970 h 432820"/>
              <a:gd name="connsiteX14" fmla="*/ 647700 w 1651000"/>
              <a:gd name="connsiteY14" fmla="*/ 121670 h 432820"/>
              <a:gd name="connsiteX15" fmla="*/ 692150 w 1651000"/>
              <a:gd name="connsiteY15" fmla="*/ 147070 h 432820"/>
              <a:gd name="connsiteX16" fmla="*/ 736600 w 1651000"/>
              <a:gd name="connsiteY16" fmla="*/ 153420 h 432820"/>
              <a:gd name="connsiteX17" fmla="*/ 742950 w 1651000"/>
              <a:gd name="connsiteY17" fmla="*/ 172470 h 432820"/>
              <a:gd name="connsiteX18" fmla="*/ 812800 w 1651000"/>
              <a:gd name="connsiteY18" fmla="*/ 178820 h 432820"/>
              <a:gd name="connsiteX19" fmla="*/ 838200 w 1651000"/>
              <a:gd name="connsiteY19" fmla="*/ 185170 h 432820"/>
              <a:gd name="connsiteX20" fmla="*/ 857250 w 1651000"/>
              <a:gd name="connsiteY20" fmla="*/ 197870 h 432820"/>
              <a:gd name="connsiteX21" fmla="*/ 876300 w 1651000"/>
              <a:gd name="connsiteY21" fmla="*/ 204220 h 432820"/>
              <a:gd name="connsiteX22" fmla="*/ 895350 w 1651000"/>
              <a:gd name="connsiteY22" fmla="*/ 223270 h 432820"/>
              <a:gd name="connsiteX23" fmla="*/ 920750 w 1651000"/>
              <a:gd name="connsiteY23" fmla="*/ 229620 h 432820"/>
              <a:gd name="connsiteX24" fmla="*/ 965200 w 1651000"/>
              <a:gd name="connsiteY24" fmla="*/ 242320 h 432820"/>
              <a:gd name="connsiteX25" fmla="*/ 977900 w 1651000"/>
              <a:gd name="connsiteY25" fmla="*/ 261370 h 432820"/>
              <a:gd name="connsiteX26" fmla="*/ 1016000 w 1651000"/>
              <a:gd name="connsiteY26" fmla="*/ 274070 h 432820"/>
              <a:gd name="connsiteX27" fmla="*/ 1035050 w 1651000"/>
              <a:gd name="connsiteY27" fmla="*/ 280420 h 432820"/>
              <a:gd name="connsiteX28" fmla="*/ 1054100 w 1651000"/>
              <a:gd name="connsiteY28" fmla="*/ 286770 h 432820"/>
              <a:gd name="connsiteX29" fmla="*/ 1085850 w 1651000"/>
              <a:gd name="connsiteY29" fmla="*/ 293120 h 432820"/>
              <a:gd name="connsiteX30" fmla="*/ 1111250 w 1651000"/>
              <a:gd name="connsiteY30" fmla="*/ 286770 h 432820"/>
              <a:gd name="connsiteX31" fmla="*/ 1149350 w 1651000"/>
              <a:gd name="connsiteY31" fmla="*/ 280420 h 432820"/>
              <a:gd name="connsiteX32" fmla="*/ 1168400 w 1651000"/>
              <a:gd name="connsiteY32" fmla="*/ 274070 h 432820"/>
              <a:gd name="connsiteX33" fmla="*/ 1200150 w 1651000"/>
              <a:gd name="connsiteY33" fmla="*/ 267720 h 432820"/>
              <a:gd name="connsiteX34" fmla="*/ 1219200 w 1651000"/>
              <a:gd name="connsiteY34" fmla="*/ 280420 h 432820"/>
              <a:gd name="connsiteX35" fmla="*/ 1333500 w 1651000"/>
              <a:gd name="connsiteY35" fmla="*/ 305820 h 432820"/>
              <a:gd name="connsiteX36" fmla="*/ 1358900 w 1651000"/>
              <a:gd name="connsiteY36" fmla="*/ 343920 h 432820"/>
              <a:gd name="connsiteX37" fmla="*/ 1365250 w 1651000"/>
              <a:gd name="connsiteY37" fmla="*/ 362970 h 432820"/>
              <a:gd name="connsiteX38" fmla="*/ 1390650 w 1651000"/>
              <a:gd name="connsiteY38" fmla="*/ 375670 h 432820"/>
              <a:gd name="connsiteX39" fmla="*/ 1428750 w 1651000"/>
              <a:gd name="connsiteY39" fmla="*/ 413770 h 432820"/>
              <a:gd name="connsiteX40" fmla="*/ 1447800 w 1651000"/>
              <a:gd name="connsiteY40" fmla="*/ 420120 h 432820"/>
              <a:gd name="connsiteX41" fmla="*/ 1498600 w 1651000"/>
              <a:gd name="connsiteY41" fmla="*/ 432820 h 432820"/>
              <a:gd name="connsiteX42" fmla="*/ 1606550 w 1651000"/>
              <a:gd name="connsiteY42" fmla="*/ 420120 h 432820"/>
              <a:gd name="connsiteX43" fmla="*/ 1625600 w 1651000"/>
              <a:gd name="connsiteY43" fmla="*/ 413770 h 432820"/>
              <a:gd name="connsiteX44" fmla="*/ 1651000 w 1651000"/>
              <a:gd name="connsiteY44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2750 w 1651000"/>
              <a:gd name="connsiteY9" fmla="*/ 58170 h 432820"/>
              <a:gd name="connsiteX10" fmla="*/ 419100 w 1651000"/>
              <a:gd name="connsiteY10" fmla="*/ 102620 h 432820"/>
              <a:gd name="connsiteX11" fmla="*/ 444500 w 1651000"/>
              <a:gd name="connsiteY11" fmla="*/ 115320 h 432820"/>
              <a:gd name="connsiteX12" fmla="*/ 590550 w 1651000"/>
              <a:gd name="connsiteY12" fmla="*/ 108970 h 432820"/>
              <a:gd name="connsiteX13" fmla="*/ 647700 w 1651000"/>
              <a:gd name="connsiteY13" fmla="*/ 121670 h 432820"/>
              <a:gd name="connsiteX14" fmla="*/ 692150 w 1651000"/>
              <a:gd name="connsiteY14" fmla="*/ 147070 h 432820"/>
              <a:gd name="connsiteX15" fmla="*/ 736600 w 1651000"/>
              <a:gd name="connsiteY15" fmla="*/ 153420 h 432820"/>
              <a:gd name="connsiteX16" fmla="*/ 742950 w 1651000"/>
              <a:gd name="connsiteY16" fmla="*/ 172470 h 432820"/>
              <a:gd name="connsiteX17" fmla="*/ 812800 w 1651000"/>
              <a:gd name="connsiteY17" fmla="*/ 178820 h 432820"/>
              <a:gd name="connsiteX18" fmla="*/ 838200 w 1651000"/>
              <a:gd name="connsiteY18" fmla="*/ 185170 h 432820"/>
              <a:gd name="connsiteX19" fmla="*/ 857250 w 1651000"/>
              <a:gd name="connsiteY19" fmla="*/ 197870 h 432820"/>
              <a:gd name="connsiteX20" fmla="*/ 876300 w 1651000"/>
              <a:gd name="connsiteY20" fmla="*/ 204220 h 432820"/>
              <a:gd name="connsiteX21" fmla="*/ 895350 w 1651000"/>
              <a:gd name="connsiteY21" fmla="*/ 223270 h 432820"/>
              <a:gd name="connsiteX22" fmla="*/ 920750 w 1651000"/>
              <a:gd name="connsiteY22" fmla="*/ 229620 h 432820"/>
              <a:gd name="connsiteX23" fmla="*/ 965200 w 1651000"/>
              <a:gd name="connsiteY23" fmla="*/ 242320 h 432820"/>
              <a:gd name="connsiteX24" fmla="*/ 977900 w 1651000"/>
              <a:gd name="connsiteY24" fmla="*/ 261370 h 432820"/>
              <a:gd name="connsiteX25" fmla="*/ 1016000 w 1651000"/>
              <a:gd name="connsiteY25" fmla="*/ 274070 h 432820"/>
              <a:gd name="connsiteX26" fmla="*/ 1035050 w 1651000"/>
              <a:gd name="connsiteY26" fmla="*/ 280420 h 432820"/>
              <a:gd name="connsiteX27" fmla="*/ 1054100 w 1651000"/>
              <a:gd name="connsiteY27" fmla="*/ 286770 h 432820"/>
              <a:gd name="connsiteX28" fmla="*/ 1085850 w 1651000"/>
              <a:gd name="connsiteY28" fmla="*/ 293120 h 432820"/>
              <a:gd name="connsiteX29" fmla="*/ 1111250 w 1651000"/>
              <a:gd name="connsiteY29" fmla="*/ 286770 h 432820"/>
              <a:gd name="connsiteX30" fmla="*/ 1149350 w 1651000"/>
              <a:gd name="connsiteY30" fmla="*/ 280420 h 432820"/>
              <a:gd name="connsiteX31" fmla="*/ 1168400 w 1651000"/>
              <a:gd name="connsiteY31" fmla="*/ 274070 h 432820"/>
              <a:gd name="connsiteX32" fmla="*/ 1200150 w 1651000"/>
              <a:gd name="connsiteY32" fmla="*/ 267720 h 432820"/>
              <a:gd name="connsiteX33" fmla="*/ 1219200 w 1651000"/>
              <a:gd name="connsiteY33" fmla="*/ 280420 h 432820"/>
              <a:gd name="connsiteX34" fmla="*/ 1333500 w 1651000"/>
              <a:gd name="connsiteY34" fmla="*/ 305820 h 432820"/>
              <a:gd name="connsiteX35" fmla="*/ 1358900 w 1651000"/>
              <a:gd name="connsiteY35" fmla="*/ 343920 h 432820"/>
              <a:gd name="connsiteX36" fmla="*/ 1365250 w 1651000"/>
              <a:gd name="connsiteY36" fmla="*/ 362970 h 432820"/>
              <a:gd name="connsiteX37" fmla="*/ 1390650 w 1651000"/>
              <a:gd name="connsiteY37" fmla="*/ 375670 h 432820"/>
              <a:gd name="connsiteX38" fmla="*/ 1428750 w 1651000"/>
              <a:gd name="connsiteY38" fmla="*/ 413770 h 432820"/>
              <a:gd name="connsiteX39" fmla="*/ 1447800 w 1651000"/>
              <a:gd name="connsiteY39" fmla="*/ 420120 h 432820"/>
              <a:gd name="connsiteX40" fmla="*/ 1498600 w 1651000"/>
              <a:gd name="connsiteY40" fmla="*/ 432820 h 432820"/>
              <a:gd name="connsiteX41" fmla="*/ 1606550 w 1651000"/>
              <a:gd name="connsiteY41" fmla="*/ 420120 h 432820"/>
              <a:gd name="connsiteX42" fmla="*/ 1625600 w 1651000"/>
              <a:gd name="connsiteY42" fmla="*/ 413770 h 432820"/>
              <a:gd name="connsiteX43" fmla="*/ 1651000 w 1651000"/>
              <a:gd name="connsiteY43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9100 w 1651000"/>
              <a:gd name="connsiteY9" fmla="*/ 102620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16744 w 1651000"/>
              <a:gd name="connsiteY12" fmla="*/ 128814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085850 w 1651000"/>
              <a:gd name="connsiteY26" fmla="*/ 293120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589881 w 1651000"/>
              <a:gd name="connsiteY39" fmla="*/ 415357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51000" h="432820">
                <a:moveTo>
                  <a:pt x="0" y="7370"/>
                </a:moveTo>
                <a:cubicBezTo>
                  <a:pt x="10583" y="5253"/>
                  <a:pt x="21696" y="-2817"/>
                  <a:pt x="31750" y="1020"/>
                </a:cubicBezTo>
                <a:cubicBezTo>
                  <a:pt x="41804" y="4857"/>
                  <a:pt x="44847" y="30389"/>
                  <a:pt x="60325" y="30389"/>
                </a:cubicBezTo>
                <a:cubicBezTo>
                  <a:pt x="75803" y="30389"/>
                  <a:pt x="109935" y="-3081"/>
                  <a:pt x="124619" y="1020"/>
                </a:cubicBezTo>
                <a:cubicBezTo>
                  <a:pt x="139303" y="5121"/>
                  <a:pt x="139569" y="35945"/>
                  <a:pt x="148432" y="54995"/>
                </a:cubicBezTo>
                <a:cubicBezTo>
                  <a:pt x="157295" y="74045"/>
                  <a:pt x="162983" y="108970"/>
                  <a:pt x="177800" y="115320"/>
                </a:cubicBezTo>
                <a:cubicBezTo>
                  <a:pt x="190500" y="111087"/>
                  <a:pt x="197908" y="110028"/>
                  <a:pt x="215900" y="102620"/>
                </a:cubicBezTo>
                <a:cubicBezTo>
                  <a:pt x="233892" y="95212"/>
                  <a:pt x="265774" y="78278"/>
                  <a:pt x="285750" y="70870"/>
                </a:cubicBezTo>
                <a:cubicBezTo>
                  <a:pt x="305726" y="63462"/>
                  <a:pt x="329156" y="59113"/>
                  <a:pt x="335756" y="58170"/>
                </a:cubicBezTo>
                <a:cubicBezTo>
                  <a:pt x="357981" y="63462"/>
                  <a:pt x="381529" y="116511"/>
                  <a:pt x="400050" y="131195"/>
                </a:cubicBezTo>
                <a:cubicBezTo>
                  <a:pt x="418571" y="145879"/>
                  <a:pt x="415131" y="149980"/>
                  <a:pt x="446881" y="146276"/>
                </a:cubicBezTo>
                <a:cubicBezTo>
                  <a:pt x="478631" y="142572"/>
                  <a:pt x="558667" y="114262"/>
                  <a:pt x="590550" y="108970"/>
                </a:cubicBezTo>
                <a:cubicBezTo>
                  <a:pt x="622433" y="103678"/>
                  <a:pt x="621243" y="113733"/>
                  <a:pt x="638176" y="114527"/>
                </a:cubicBezTo>
                <a:cubicBezTo>
                  <a:pt x="655109" y="115321"/>
                  <a:pt x="677334" y="107250"/>
                  <a:pt x="692150" y="113732"/>
                </a:cubicBezTo>
                <a:cubicBezTo>
                  <a:pt x="706966" y="120214"/>
                  <a:pt x="712258" y="151303"/>
                  <a:pt x="727075" y="153420"/>
                </a:cubicBezTo>
                <a:cubicBezTo>
                  <a:pt x="729192" y="159770"/>
                  <a:pt x="732234" y="165855"/>
                  <a:pt x="742950" y="172470"/>
                </a:cubicBezTo>
                <a:cubicBezTo>
                  <a:pt x="753666" y="179085"/>
                  <a:pt x="768195" y="190018"/>
                  <a:pt x="791369" y="193108"/>
                </a:cubicBezTo>
                <a:cubicBezTo>
                  <a:pt x="800020" y="194261"/>
                  <a:pt x="829733" y="183053"/>
                  <a:pt x="838200" y="185170"/>
                </a:cubicBezTo>
                <a:cubicBezTo>
                  <a:pt x="844550" y="189403"/>
                  <a:pt x="834628" y="204220"/>
                  <a:pt x="840581" y="209776"/>
                </a:cubicBezTo>
                <a:cubicBezTo>
                  <a:pt x="846534" y="215332"/>
                  <a:pt x="864791" y="216258"/>
                  <a:pt x="873919" y="218507"/>
                </a:cubicBezTo>
                <a:cubicBezTo>
                  <a:pt x="883047" y="220756"/>
                  <a:pt x="880137" y="219301"/>
                  <a:pt x="895350" y="223270"/>
                </a:cubicBezTo>
                <a:cubicBezTo>
                  <a:pt x="910564" y="227239"/>
                  <a:pt x="951442" y="235970"/>
                  <a:pt x="965200" y="242320"/>
                </a:cubicBezTo>
                <a:cubicBezTo>
                  <a:pt x="969433" y="248670"/>
                  <a:pt x="971428" y="257325"/>
                  <a:pt x="977900" y="261370"/>
                </a:cubicBezTo>
                <a:cubicBezTo>
                  <a:pt x="989252" y="268465"/>
                  <a:pt x="1003300" y="269837"/>
                  <a:pt x="1016000" y="274070"/>
                </a:cubicBezTo>
                <a:lnTo>
                  <a:pt x="1035050" y="280420"/>
                </a:lnTo>
                <a:cubicBezTo>
                  <a:pt x="1041400" y="282537"/>
                  <a:pt x="1041268" y="279891"/>
                  <a:pt x="1054100" y="286770"/>
                </a:cubicBezTo>
                <a:cubicBezTo>
                  <a:pt x="1066932" y="293649"/>
                  <a:pt x="1092729" y="310053"/>
                  <a:pt x="1112043" y="321695"/>
                </a:cubicBezTo>
                <a:cubicBezTo>
                  <a:pt x="1120510" y="319578"/>
                  <a:pt x="1119320" y="296030"/>
                  <a:pt x="1125538" y="289151"/>
                </a:cubicBezTo>
                <a:cubicBezTo>
                  <a:pt x="1131756" y="282272"/>
                  <a:pt x="1142206" y="282933"/>
                  <a:pt x="1149350" y="280420"/>
                </a:cubicBezTo>
                <a:cubicBezTo>
                  <a:pt x="1156494" y="277907"/>
                  <a:pt x="1161906" y="275693"/>
                  <a:pt x="1168400" y="274070"/>
                </a:cubicBezTo>
                <a:cubicBezTo>
                  <a:pt x="1178871" y="271452"/>
                  <a:pt x="1189567" y="269837"/>
                  <a:pt x="1200150" y="267720"/>
                </a:cubicBezTo>
                <a:cubicBezTo>
                  <a:pt x="1206500" y="271953"/>
                  <a:pt x="1183482" y="297486"/>
                  <a:pt x="1197769" y="306614"/>
                </a:cubicBezTo>
                <a:cubicBezTo>
                  <a:pt x="1212056" y="315742"/>
                  <a:pt x="1244581" y="315607"/>
                  <a:pt x="1285875" y="322489"/>
                </a:cubicBezTo>
                <a:cubicBezTo>
                  <a:pt x="1300974" y="367785"/>
                  <a:pt x="1305587" y="294311"/>
                  <a:pt x="1320800" y="296295"/>
                </a:cubicBezTo>
                <a:cubicBezTo>
                  <a:pt x="1336014" y="298279"/>
                  <a:pt x="1364324" y="321960"/>
                  <a:pt x="1377156" y="334395"/>
                </a:cubicBezTo>
                <a:cubicBezTo>
                  <a:pt x="1389988" y="346830"/>
                  <a:pt x="1388004" y="360456"/>
                  <a:pt x="1397794" y="370907"/>
                </a:cubicBezTo>
                <a:cubicBezTo>
                  <a:pt x="1407584" y="381358"/>
                  <a:pt x="1427560" y="388899"/>
                  <a:pt x="1435894" y="397101"/>
                </a:cubicBezTo>
                <a:cubicBezTo>
                  <a:pt x="1444228" y="405303"/>
                  <a:pt x="1437349" y="414167"/>
                  <a:pt x="1447800" y="420120"/>
                </a:cubicBezTo>
                <a:cubicBezTo>
                  <a:pt x="1458251" y="426073"/>
                  <a:pt x="1481667" y="428587"/>
                  <a:pt x="1498600" y="432820"/>
                </a:cubicBezTo>
                <a:cubicBezTo>
                  <a:pt x="1534286" y="429576"/>
                  <a:pt x="1569508" y="422104"/>
                  <a:pt x="1589881" y="415357"/>
                </a:cubicBezTo>
                <a:cubicBezTo>
                  <a:pt x="1610254" y="408610"/>
                  <a:pt x="1614488" y="394456"/>
                  <a:pt x="1620838" y="392339"/>
                </a:cubicBezTo>
                <a:cubicBezTo>
                  <a:pt x="1635886" y="369767"/>
                  <a:pt x="1630668" y="394720"/>
                  <a:pt x="1651000" y="394720"/>
                </a:cubicBezTo>
              </a:path>
            </a:pathLst>
          </a:custGeom>
          <a:noFill/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b="38450"/>
          <a:stretch/>
        </p:blipFill>
        <p:spPr>
          <a:xfrm rot="1073633">
            <a:off x="6379262" y="6352014"/>
            <a:ext cx="6869184" cy="192627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46" y="5063620"/>
            <a:ext cx="1045086" cy="97980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46" y="3450144"/>
            <a:ext cx="1045086" cy="97980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46" y="4241573"/>
            <a:ext cx="1029977" cy="101042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46" y="1854293"/>
            <a:ext cx="1045086" cy="97980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46" y="2645723"/>
            <a:ext cx="1029977" cy="992797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1550234E-8837-4428-943B-6469B9B992E3}"/>
              </a:ext>
            </a:extLst>
          </p:cNvPr>
          <p:cNvSpPr/>
          <p:nvPr/>
        </p:nvSpPr>
        <p:spPr>
          <a:xfrm>
            <a:off x="4081628" y="1442290"/>
            <a:ext cx="139700" cy="139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ACDC268C-EF76-45EA-887E-A53D959B6FF6}"/>
              </a:ext>
            </a:extLst>
          </p:cNvPr>
          <p:cNvSpPr/>
          <p:nvPr/>
        </p:nvSpPr>
        <p:spPr>
          <a:xfrm>
            <a:off x="2753432" y="2890303"/>
            <a:ext cx="139700" cy="139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ADC6B3C-A725-49E2-8E3E-9CB8C54D59BF}"/>
              </a:ext>
            </a:extLst>
          </p:cNvPr>
          <p:cNvSpPr/>
          <p:nvPr/>
        </p:nvSpPr>
        <p:spPr>
          <a:xfrm>
            <a:off x="5693569" y="3715186"/>
            <a:ext cx="139700" cy="139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99435D2-4FC0-4000-A1A5-2DE068917B28}"/>
              </a:ext>
            </a:extLst>
          </p:cNvPr>
          <p:cNvSpPr txBox="1"/>
          <p:nvPr/>
        </p:nvSpPr>
        <p:spPr>
          <a:xfrm>
            <a:off x="5833269" y="5850089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東</a:t>
            </a:r>
          </a:p>
        </p:txBody>
      </p:sp>
      <p:grpSp>
        <p:nvGrpSpPr>
          <p:cNvPr id="21" name="グループ化 20"/>
          <p:cNvGrpSpPr/>
          <p:nvPr/>
        </p:nvGrpSpPr>
        <p:grpSpPr>
          <a:xfrm>
            <a:off x="104373" y="1053669"/>
            <a:ext cx="2119881" cy="645023"/>
            <a:chOff x="2424171" y="1806970"/>
            <a:chExt cx="4139916" cy="999453"/>
          </a:xfrm>
        </p:grpSpPr>
        <p:sp>
          <p:nvSpPr>
            <p:cNvPr id="22" name="山形 21"/>
            <p:cNvSpPr/>
            <p:nvPr/>
          </p:nvSpPr>
          <p:spPr>
            <a:xfrm>
              <a:off x="2424171" y="1806970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2941442" y="1835048"/>
              <a:ext cx="3002779" cy="810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ほ う が </a:t>
              </a:r>
              <a:r>
                <a:rPr kumimoji="1" lang="ja-JP" altLang="en-US" sz="800" dirty="0" err="1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</a:t>
              </a:r>
              <a:endParaRPr kumimoji="1" lang="en-US" altLang="ja-JP" sz="800" dirty="0">
                <a:solidFill>
                  <a:schemeClr val="bg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2000" b="1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方角を見る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04373" y="1881955"/>
            <a:ext cx="2119881" cy="645023"/>
            <a:chOff x="2424171" y="2986235"/>
            <a:chExt cx="4139916" cy="999453"/>
          </a:xfrm>
        </p:grpSpPr>
        <p:sp>
          <p:nvSpPr>
            <p:cNvPr id="25" name="山形 24"/>
            <p:cNvSpPr/>
            <p:nvPr/>
          </p:nvSpPr>
          <p:spPr>
            <a:xfrm>
              <a:off x="2424171" y="2986235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832583" y="3018500"/>
              <a:ext cx="3494270" cy="810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ば　　</a:t>
              </a:r>
              <a:r>
                <a:rPr kumimoji="1" lang="ja-JP" altLang="en-US" sz="800" dirty="0" err="1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しょ</a:t>
              </a:r>
              <a:endParaRPr kumimoji="1" lang="en-US" altLang="ja-JP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kumimoji="1" lang="ja-JP" altLang="en-US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20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場所を決める</a:t>
              </a: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104373" y="3526221"/>
            <a:ext cx="2119881" cy="645023"/>
            <a:chOff x="2424171" y="4165501"/>
            <a:chExt cx="4139916" cy="999453"/>
          </a:xfrm>
        </p:grpSpPr>
        <p:sp>
          <p:nvSpPr>
            <p:cNvPr id="28" name="山形 27"/>
            <p:cNvSpPr/>
            <p:nvPr/>
          </p:nvSpPr>
          <p:spPr>
            <a:xfrm>
              <a:off x="2424171" y="4165501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2941442" y="4218950"/>
              <a:ext cx="3118610" cy="810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8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じ　こ　く　　　　か　く　に　</a:t>
              </a:r>
              <a:r>
                <a:rPr kumimoji="1" lang="ja-JP" altLang="en-US" sz="800" dirty="0" err="1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ん</a:t>
              </a:r>
              <a:endParaRPr kumimoji="1" lang="en-US" altLang="ja-JP" sz="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2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2000" b="1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時刻の確認</a:t>
              </a: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923150A-FCC1-4830-A535-E77C660F1796}"/>
              </a:ext>
            </a:extLst>
          </p:cNvPr>
          <p:cNvSpPr txBox="1"/>
          <p:nvPr/>
        </p:nvSpPr>
        <p:spPr>
          <a:xfrm>
            <a:off x="2492635" y="163956"/>
            <a:ext cx="4540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kumimoji="1" lang="ja-JP" altLang="en-US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　</a:t>
            </a:r>
            <a:r>
              <a:rPr kumimoji="1" lang="en-US" altLang="ja-JP" sz="44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20:00</a:t>
            </a:r>
            <a:endParaRPr kumimoji="1" lang="ja-JP" altLang="en-US" sz="44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山形 30"/>
          <p:cNvSpPr/>
          <p:nvPr/>
        </p:nvSpPr>
        <p:spPr>
          <a:xfrm>
            <a:off x="104373" y="4354507"/>
            <a:ext cx="2200524" cy="632717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高さをはかる</a:t>
            </a:r>
          </a:p>
        </p:txBody>
      </p:sp>
      <p:sp>
        <p:nvSpPr>
          <p:cNvPr id="32" name="山形 31"/>
          <p:cNvSpPr/>
          <p:nvPr/>
        </p:nvSpPr>
        <p:spPr>
          <a:xfrm>
            <a:off x="104373" y="5170487"/>
            <a:ext cx="2200524" cy="632717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き　 ろく</a:t>
            </a:r>
            <a:endParaRPr kumimoji="1" lang="en-US" altLang="ja-JP" sz="8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記録する</a:t>
            </a:r>
          </a:p>
        </p:txBody>
      </p:sp>
      <p:sp>
        <p:nvSpPr>
          <p:cNvPr id="33" name="山形 32"/>
          <p:cNvSpPr/>
          <p:nvPr/>
        </p:nvSpPr>
        <p:spPr>
          <a:xfrm>
            <a:off x="104373" y="237689"/>
            <a:ext cx="2200524" cy="632717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星をさがす</a:t>
            </a:r>
            <a:endParaRPr kumimoji="1" lang="ja-JP" altLang="en-US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4" name="山形 33"/>
          <p:cNvSpPr/>
          <p:nvPr/>
        </p:nvSpPr>
        <p:spPr>
          <a:xfrm>
            <a:off x="104373" y="2710241"/>
            <a:ext cx="2200524" cy="632717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8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き　 ろく</a:t>
            </a:r>
            <a:endParaRPr kumimoji="1" lang="en-US" altLang="ja-JP" sz="8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記録する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CCA3DC85-0EA7-0F8C-00EF-F69F2793BB02}"/>
              </a:ext>
            </a:extLst>
          </p:cNvPr>
          <p:cNvCxnSpPr/>
          <p:nvPr/>
        </p:nvCxnSpPr>
        <p:spPr>
          <a:xfrm flipV="1">
            <a:off x="4154198" y="1219200"/>
            <a:ext cx="0" cy="5994400"/>
          </a:xfrm>
          <a:prstGeom prst="line">
            <a:avLst/>
          </a:prstGeom>
          <a:ln w="508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2F9DED-9A30-8574-6A14-8DBF4826744F}"/>
              </a:ext>
            </a:extLst>
          </p:cNvPr>
          <p:cNvSpPr txBox="1"/>
          <p:nvPr/>
        </p:nvSpPr>
        <p:spPr>
          <a:xfrm>
            <a:off x="3602212" y="2879927"/>
            <a:ext cx="492443" cy="18668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目印と星の位置</a:t>
            </a:r>
          </a:p>
        </p:txBody>
      </p:sp>
    </p:spTree>
    <p:extLst>
      <p:ext uri="{BB962C8B-B14F-4D97-AF65-F5344CB8AC3E}">
        <p14:creationId xmlns:p14="http://schemas.microsoft.com/office/powerpoint/2010/main" val="51117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/>
      <p:bldP spid="30" grpId="0"/>
      <p:bldP spid="31" grpId="0" animBg="1"/>
      <p:bldP spid="32" grpId="0" animBg="1"/>
      <p:bldP spid="33" grpId="0" animBg="1"/>
      <p:bldP spid="3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848" y="-2673"/>
            <a:ext cx="10171848" cy="6858000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1778000" y="317500"/>
            <a:ext cx="5588000" cy="104140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　ん　さ　つ　　　　　　　　こ　こ　ろ　</a:t>
            </a:r>
            <a:r>
              <a:rPr kumimoji="1" lang="ja-JP" altLang="en-US" sz="1200" dirty="0" err="1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え</a:t>
            </a:r>
            <a:endParaRPr kumimoji="1"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観察の心得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223949" y="3138951"/>
            <a:ext cx="4139916" cy="999453"/>
            <a:chOff x="2424171" y="1806970"/>
            <a:chExt cx="4139916" cy="999453"/>
          </a:xfrm>
        </p:grpSpPr>
        <p:sp>
          <p:nvSpPr>
            <p:cNvPr id="3" name="山形 2"/>
            <p:cNvSpPr/>
            <p:nvPr/>
          </p:nvSpPr>
          <p:spPr>
            <a:xfrm>
              <a:off x="2424171" y="1806970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2941442" y="1835048"/>
              <a:ext cx="2890535" cy="89255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ほ　う　が　</a:t>
              </a:r>
              <a:r>
                <a:rPr kumimoji="1" lang="ja-JP" altLang="en-US" sz="1200" dirty="0" err="1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く</a:t>
              </a:r>
              <a:endParaRPr kumimoji="1" lang="en-US" altLang="ja-JP" sz="1200" dirty="0">
                <a:solidFill>
                  <a:schemeClr val="bg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4000" dirty="0"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方角を見る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257424" y="4404288"/>
            <a:ext cx="4139916" cy="999453"/>
            <a:chOff x="2424171" y="2986235"/>
            <a:chExt cx="4139916" cy="999453"/>
          </a:xfrm>
        </p:grpSpPr>
        <p:sp>
          <p:nvSpPr>
            <p:cNvPr id="8" name="山形 7"/>
            <p:cNvSpPr/>
            <p:nvPr/>
          </p:nvSpPr>
          <p:spPr>
            <a:xfrm>
              <a:off x="2424171" y="2986235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832582" y="3018500"/>
              <a:ext cx="3393878" cy="89255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ば　　</a:t>
              </a:r>
              <a:r>
                <a:rPr kumimoji="1" lang="ja-JP" altLang="en-US" sz="1200" dirty="0" err="1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しょ</a:t>
              </a:r>
              <a:endParaRPr kumimoji="1"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kumimoji="1" lang="ja-JP" altLang="en-US" sz="4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場所を決める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28676" y="3140607"/>
            <a:ext cx="4139916" cy="999453"/>
            <a:chOff x="2424171" y="4165501"/>
            <a:chExt cx="4139916" cy="999453"/>
          </a:xfrm>
        </p:grpSpPr>
        <p:sp>
          <p:nvSpPr>
            <p:cNvPr id="11" name="山形 10"/>
            <p:cNvSpPr/>
            <p:nvPr/>
          </p:nvSpPr>
          <p:spPr>
            <a:xfrm>
              <a:off x="2424171" y="4165501"/>
              <a:ext cx="4139916" cy="999453"/>
            </a:xfrm>
            <a:prstGeom prst="chevron">
              <a:avLst/>
            </a:prstGeom>
            <a:solidFill>
              <a:srgbClr val="002060"/>
            </a:solidFill>
            <a:ln w="25400"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941442" y="4218951"/>
              <a:ext cx="3005951" cy="89255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じ　こ　く　　　　　　　か　く　に　</a:t>
              </a:r>
              <a:r>
                <a:rPr kumimoji="1" lang="ja-JP" altLang="en-US" sz="1200" dirty="0" err="1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ん</a:t>
              </a:r>
              <a:endParaRPr kumimoji="1" lang="en-US" altLang="ja-JP" sz="12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4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kumimoji="1" lang="ja-JP" altLang="en-US" sz="4000" dirty="0">
                  <a:solidFill>
                    <a:schemeClr val="bg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時刻の確認</a:t>
              </a:r>
            </a:p>
          </p:txBody>
        </p:sp>
      </p:grpSp>
      <p:sp>
        <p:nvSpPr>
          <p:cNvPr id="13" name="山形 12"/>
          <p:cNvSpPr/>
          <p:nvPr/>
        </p:nvSpPr>
        <p:spPr>
          <a:xfrm>
            <a:off x="223949" y="1887933"/>
            <a:ext cx="4206867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星をさがす</a:t>
            </a:r>
          </a:p>
        </p:txBody>
      </p:sp>
      <p:sp>
        <p:nvSpPr>
          <p:cNvPr id="14" name="山形 13"/>
          <p:cNvSpPr/>
          <p:nvPr/>
        </p:nvSpPr>
        <p:spPr>
          <a:xfrm>
            <a:off x="4728676" y="1898197"/>
            <a:ext cx="4210700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高さをはかる</a:t>
            </a:r>
          </a:p>
        </p:txBody>
      </p:sp>
      <p:sp>
        <p:nvSpPr>
          <p:cNvPr id="15" name="山形 14"/>
          <p:cNvSpPr/>
          <p:nvPr/>
        </p:nvSpPr>
        <p:spPr>
          <a:xfrm>
            <a:off x="4728676" y="4436553"/>
            <a:ext cx="4210700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き　　　ろく</a:t>
            </a:r>
            <a:endParaRPr kumimoji="1" lang="en-US" altLang="ja-JP" sz="10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記録する</a:t>
            </a:r>
          </a:p>
        </p:txBody>
      </p:sp>
      <p:sp>
        <p:nvSpPr>
          <p:cNvPr id="16" name="山形 15"/>
          <p:cNvSpPr/>
          <p:nvPr/>
        </p:nvSpPr>
        <p:spPr>
          <a:xfrm>
            <a:off x="2468567" y="5612187"/>
            <a:ext cx="4206867" cy="99945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星座早見の使い方</a:t>
            </a:r>
          </a:p>
        </p:txBody>
      </p:sp>
    </p:spTree>
    <p:extLst>
      <p:ext uri="{BB962C8B-B14F-4D97-AF65-F5344CB8AC3E}">
        <p14:creationId xmlns:p14="http://schemas.microsoft.com/office/powerpoint/2010/main" val="398695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角丸四角形 129"/>
          <p:cNvSpPr>
            <a:spLocks noChangeArrowheads="1"/>
          </p:cNvSpPr>
          <p:nvPr/>
        </p:nvSpPr>
        <p:spPr bwMode="auto">
          <a:xfrm>
            <a:off x="3201415" y="7200442"/>
            <a:ext cx="6876996" cy="838658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5" name="グループ化 29"/>
          <p:cNvGrpSpPr/>
          <p:nvPr/>
        </p:nvGrpSpPr>
        <p:grpSpPr bwMode="auto">
          <a:xfrm>
            <a:off x="3229992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6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1" name="正方形/長方形 1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7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23" name="正方形/長方形 22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8" name="グループ化 30"/>
          <p:cNvGrpSpPr/>
          <p:nvPr/>
        </p:nvGrpSpPr>
        <p:grpSpPr bwMode="auto">
          <a:xfrm>
            <a:off x="4920665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9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41" name="正方形/長方形 4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10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34" name="正方形/長方形 33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14" name="グループ化 29"/>
          <p:cNvGrpSpPr/>
          <p:nvPr/>
        </p:nvGrpSpPr>
        <p:grpSpPr bwMode="auto">
          <a:xfrm>
            <a:off x="-151353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15" name="グループ化 67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77" name="正方形/長方形 76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8" name="正方形/長方形 77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9" name="正方形/長方形 78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0" name="正方形/長方形 79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1" name="正方形/長方形 80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2" name="正方形/長方形 81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3" name="正方形/長方形 82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21" name="グループ化 68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70" name="正方形/長方形 69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2" name="正方形/長方形 71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4" name="正方形/長方形 73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5" name="正方形/長方形 74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6" name="正方形/長方形 75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22" name="グループ化 30"/>
          <p:cNvGrpSpPr/>
          <p:nvPr/>
        </p:nvGrpSpPr>
        <p:grpSpPr bwMode="auto">
          <a:xfrm>
            <a:off x="1539320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30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61" name="正方形/長方形 6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3" name="正方形/長方形 62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5" name="正方形/長方形 64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6" name="正方形/長方形 65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7" name="正方形/長方形 66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31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54" name="正方形/長方形 53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5" name="正方形/長方形 54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78853" name="グループ化 29"/>
          <p:cNvGrpSpPr/>
          <p:nvPr/>
        </p:nvGrpSpPr>
        <p:grpSpPr bwMode="auto">
          <a:xfrm>
            <a:off x="6611337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78854" name="グループ化 102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12" name="正方形/長方形 111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3" name="正方形/長方形 112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4" name="正方形/長方形 113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5" name="正方形/長方形 114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6" name="正方形/長方形 115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7" name="正方形/長方形 116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78855" name="グループ化 103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05" name="正方形/長方形 104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6" name="正方形/長方形 105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7" name="正方形/長方形 106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8" name="正方形/長方形 107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9" name="正方形/長方形 108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0" name="正方形/長方形 109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78859" name="グループ化 20"/>
          <p:cNvGrpSpPr/>
          <p:nvPr/>
        </p:nvGrpSpPr>
        <p:grpSpPr bwMode="auto">
          <a:xfrm>
            <a:off x="8302010" y="970144"/>
            <a:ext cx="845337" cy="5915335"/>
            <a:chOff x="3600000" y="1080000"/>
            <a:chExt cx="720000" cy="5040000"/>
          </a:xfrm>
          <a:noFill/>
        </p:grpSpPr>
        <p:sp>
          <p:nvSpPr>
            <p:cNvPr id="96" name="正方形/長方形 95"/>
            <p:cNvSpPr/>
            <p:nvPr/>
          </p:nvSpPr>
          <p:spPr>
            <a:xfrm>
              <a:off x="3600000" y="540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3600000" y="468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3600000" y="396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600000" y="324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3600000" y="252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3600000" y="180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600000" y="108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89" name="正方形/長方形 88"/>
          <p:cNvSpPr/>
          <p:nvPr/>
        </p:nvSpPr>
        <p:spPr bwMode="auto">
          <a:xfrm>
            <a:off x="4920663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0" name="正方形/長方形 89"/>
          <p:cNvSpPr/>
          <p:nvPr/>
        </p:nvSpPr>
        <p:spPr bwMode="auto">
          <a:xfrm>
            <a:off x="5765999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1" name="正方形/長方形 90"/>
          <p:cNvSpPr/>
          <p:nvPr/>
        </p:nvSpPr>
        <p:spPr bwMode="auto">
          <a:xfrm>
            <a:off x="6611335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2" name="正方形/長方形 91"/>
          <p:cNvSpPr/>
          <p:nvPr/>
        </p:nvSpPr>
        <p:spPr bwMode="auto">
          <a:xfrm>
            <a:off x="7456671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3" name="正方形/長方形 92"/>
          <p:cNvSpPr/>
          <p:nvPr/>
        </p:nvSpPr>
        <p:spPr bwMode="auto">
          <a:xfrm>
            <a:off x="8302010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4" name="正方形/長方形 93"/>
          <p:cNvSpPr/>
          <p:nvPr/>
        </p:nvSpPr>
        <p:spPr bwMode="auto">
          <a:xfrm>
            <a:off x="4075327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5" name="正方形/長方形 94"/>
          <p:cNvSpPr/>
          <p:nvPr/>
        </p:nvSpPr>
        <p:spPr bwMode="auto">
          <a:xfrm>
            <a:off x="3229991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39956" name="直線コネクタ 4"/>
          <p:cNvCxnSpPr>
            <a:cxnSpLocks noChangeShapeType="1"/>
          </p:cNvCxnSpPr>
          <p:nvPr/>
        </p:nvCxnSpPr>
        <p:spPr bwMode="auto">
          <a:xfrm>
            <a:off x="-151353" y="6885479"/>
            <a:ext cx="10144035" cy="1864"/>
          </a:xfrm>
          <a:prstGeom prst="line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0" name="テキスト ボックス 125"/>
          <p:cNvSpPr txBox="1">
            <a:spLocks noChangeArrowheads="1"/>
          </p:cNvSpPr>
          <p:nvPr/>
        </p:nvSpPr>
        <p:spPr bwMode="auto">
          <a:xfrm>
            <a:off x="67035" y="6510738"/>
            <a:ext cx="32968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0000"/>
                </a:solidFill>
                <a:latin typeface="Calibri" pitchFamily="34" charset="0"/>
              </a:rPr>
              <a:t>※</a:t>
            </a:r>
            <a:r>
              <a:rPr lang="ja-JP" altLang="en-US" sz="1600" dirty="0">
                <a:solidFill>
                  <a:srgbClr val="000000"/>
                </a:solidFill>
                <a:latin typeface="Calibri" pitchFamily="34" charset="0"/>
              </a:rPr>
              <a:t>こぶし１個分が角度の約１０度</a:t>
            </a:r>
          </a:p>
        </p:txBody>
      </p:sp>
      <p:sp>
        <p:nvSpPr>
          <p:cNvPr id="39961" name="テキスト ボックス 128"/>
          <p:cNvSpPr txBox="1">
            <a:spLocks noChangeArrowheads="1"/>
          </p:cNvSpPr>
          <p:nvPr/>
        </p:nvSpPr>
        <p:spPr bwMode="auto">
          <a:xfrm>
            <a:off x="3503332" y="7038301"/>
            <a:ext cx="2515974" cy="3242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どんなことがわかりましたか？</a:t>
            </a:r>
          </a:p>
        </p:txBody>
      </p:sp>
      <p:pic>
        <p:nvPicPr>
          <p:cNvPr id="125" name="図 124">
            <a:extLst>
              <a:ext uri="{FF2B5EF4-FFF2-40B4-BE49-F238E27FC236}">
                <a16:creationId xmlns:a16="http://schemas.microsoft.com/office/drawing/2014/main" id="{7430047A-857D-4F73-BAB9-C93A85725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b="38450"/>
          <a:stretch/>
        </p:blipFill>
        <p:spPr>
          <a:xfrm rot="1073633">
            <a:off x="6607862" y="6352014"/>
            <a:ext cx="6869184" cy="1926271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647A7B22-6ABA-41E6-84D9-38B4B48C6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5082670"/>
            <a:ext cx="1045086" cy="979806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73694CEC-8C83-4CA3-AC21-717F6E6089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3412044"/>
            <a:ext cx="1045086" cy="979806"/>
          </a:xfrm>
          <a:prstGeom prst="rect">
            <a:avLst/>
          </a:pr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692FAD65-2C78-4025-A157-3DA1D9EDFE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4260623"/>
            <a:ext cx="1029977" cy="1010424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A3476D64-B749-4C5D-B909-3CC31C6AC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1759043"/>
            <a:ext cx="1045086" cy="979806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78EE8A27-4A1C-49E9-B57F-34D714A793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2607623"/>
            <a:ext cx="1029977" cy="992797"/>
          </a:xfrm>
          <a:prstGeom prst="rect">
            <a:avLst/>
          </a:prstGeom>
        </p:spPr>
      </p:pic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D1E4EC95-93F8-46C1-A1CC-D062D5AFCF28}"/>
              </a:ext>
            </a:extLst>
          </p:cNvPr>
          <p:cNvSpPr/>
          <p:nvPr/>
        </p:nvSpPr>
        <p:spPr bwMode="auto">
          <a:xfrm>
            <a:off x="-151353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255314B3-F558-459E-8FB8-2D2DABB7A46A}"/>
              </a:ext>
            </a:extLst>
          </p:cNvPr>
          <p:cNvSpPr/>
          <p:nvPr/>
        </p:nvSpPr>
        <p:spPr bwMode="auto">
          <a:xfrm>
            <a:off x="693983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F283C475-3DE0-49A7-AD2B-3223522FF46D}"/>
              </a:ext>
            </a:extLst>
          </p:cNvPr>
          <p:cNvSpPr/>
          <p:nvPr/>
        </p:nvSpPr>
        <p:spPr bwMode="auto">
          <a:xfrm>
            <a:off x="1539319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E3E9B247-FA76-4857-8735-61FC8EA36793}"/>
              </a:ext>
            </a:extLst>
          </p:cNvPr>
          <p:cNvSpPr/>
          <p:nvPr/>
        </p:nvSpPr>
        <p:spPr bwMode="auto">
          <a:xfrm>
            <a:off x="2384655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0A933512-5028-42CF-820C-7FDCADF72CF2}"/>
              </a:ext>
            </a:extLst>
          </p:cNvPr>
          <p:cNvSpPr/>
          <p:nvPr/>
        </p:nvSpPr>
        <p:spPr bwMode="auto">
          <a:xfrm>
            <a:off x="4920663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ECA9B2F2-DA01-445D-B531-80D7DC7BA7B5}"/>
              </a:ext>
            </a:extLst>
          </p:cNvPr>
          <p:cNvSpPr/>
          <p:nvPr/>
        </p:nvSpPr>
        <p:spPr bwMode="auto">
          <a:xfrm>
            <a:off x="5765999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FE9C6BB2-8B3E-4F4D-8FA0-8C8671E1E20B}"/>
              </a:ext>
            </a:extLst>
          </p:cNvPr>
          <p:cNvSpPr/>
          <p:nvPr/>
        </p:nvSpPr>
        <p:spPr bwMode="auto">
          <a:xfrm>
            <a:off x="6611335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5FD783A4-C42C-4776-A241-F03786095349}"/>
              </a:ext>
            </a:extLst>
          </p:cNvPr>
          <p:cNvSpPr/>
          <p:nvPr/>
        </p:nvSpPr>
        <p:spPr bwMode="auto">
          <a:xfrm>
            <a:off x="7456671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8A499D3E-AD89-4256-8314-A4DE587D8F87}"/>
              </a:ext>
            </a:extLst>
          </p:cNvPr>
          <p:cNvSpPr/>
          <p:nvPr/>
        </p:nvSpPr>
        <p:spPr bwMode="auto">
          <a:xfrm>
            <a:off x="8302010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62753E9F-7D90-4250-A57A-DD8E0984BBED}"/>
              </a:ext>
            </a:extLst>
          </p:cNvPr>
          <p:cNvSpPr/>
          <p:nvPr/>
        </p:nvSpPr>
        <p:spPr bwMode="auto">
          <a:xfrm>
            <a:off x="4075327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704069E-36C6-46C3-947D-C5E7A5EF2550}"/>
              </a:ext>
            </a:extLst>
          </p:cNvPr>
          <p:cNvSpPr/>
          <p:nvPr/>
        </p:nvSpPr>
        <p:spPr bwMode="auto">
          <a:xfrm>
            <a:off x="3229991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2D47F303-C8D2-41D4-859A-B8D1467011C7}"/>
              </a:ext>
            </a:extLst>
          </p:cNvPr>
          <p:cNvSpPr/>
          <p:nvPr/>
        </p:nvSpPr>
        <p:spPr bwMode="auto">
          <a:xfrm>
            <a:off x="-151353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C1A5D4A5-CA06-4F5F-ADC4-01CF94B5A688}"/>
              </a:ext>
            </a:extLst>
          </p:cNvPr>
          <p:cNvSpPr/>
          <p:nvPr/>
        </p:nvSpPr>
        <p:spPr bwMode="auto">
          <a:xfrm>
            <a:off x="693983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15398EE6-4216-45BC-B04E-C64258DF2F38}"/>
              </a:ext>
            </a:extLst>
          </p:cNvPr>
          <p:cNvSpPr/>
          <p:nvPr/>
        </p:nvSpPr>
        <p:spPr bwMode="auto">
          <a:xfrm>
            <a:off x="1539319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E644A7BA-EE40-4E83-83D3-4FF5B94AC4D3}"/>
              </a:ext>
            </a:extLst>
          </p:cNvPr>
          <p:cNvSpPr/>
          <p:nvPr/>
        </p:nvSpPr>
        <p:spPr bwMode="auto">
          <a:xfrm>
            <a:off x="2384655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7" name="フリーフォーム 5">
            <a:extLst>
              <a:ext uri="{FF2B5EF4-FFF2-40B4-BE49-F238E27FC236}">
                <a16:creationId xmlns:a16="http://schemas.microsoft.com/office/drawing/2014/main" id="{688AFAF6-5818-41E4-9EE0-B3BF4C27CEC0}"/>
              </a:ext>
            </a:extLst>
          </p:cNvPr>
          <p:cNvSpPr/>
          <p:nvPr/>
        </p:nvSpPr>
        <p:spPr>
          <a:xfrm>
            <a:off x="3898900" y="4959351"/>
            <a:ext cx="2961481" cy="1892300"/>
          </a:xfrm>
          <a:custGeom>
            <a:avLst/>
            <a:gdLst>
              <a:gd name="connsiteX0" fmla="*/ 0 w 2959100"/>
              <a:gd name="connsiteY0" fmla="*/ 1949453 h 1949453"/>
              <a:gd name="connsiteX1" fmla="*/ 6350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23019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12700 w 2959100"/>
              <a:gd name="connsiteY1" fmla="*/ 1524003 h 1949453"/>
              <a:gd name="connsiteX2" fmla="*/ 25400 w 2959100"/>
              <a:gd name="connsiteY2" fmla="*/ 1257303 h 1949453"/>
              <a:gd name="connsiteX3" fmla="*/ 38100 w 2959100"/>
              <a:gd name="connsiteY3" fmla="*/ 1130303 h 1949453"/>
              <a:gd name="connsiteX4" fmla="*/ 44450 w 2959100"/>
              <a:gd name="connsiteY4" fmla="*/ 1035053 h 1949453"/>
              <a:gd name="connsiteX5" fmla="*/ 120650 w 2959100"/>
              <a:gd name="connsiteY5" fmla="*/ 1028703 h 1949453"/>
              <a:gd name="connsiteX6" fmla="*/ 139700 w 2959100"/>
              <a:gd name="connsiteY6" fmla="*/ 977903 h 1949453"/>
              <a:gd name="connsiteX7" fmla="*/ 158750 w 2959100"/>
              <a:gd name="connsiteY7" fmla="*/ 971553 h 1949453"/>
              <a:gd name="connsiteX8" fmla="*/ 342900 w 2959100"/>
              <a:gd name="connsiteY8" fmla="*/ 939803 h 1949453"/>
              <a:gd name="connsiteX9" fmla="*/ 393700 w 2959100"/>
              <a:gd name="connsiteY9" fmla="*/ 927103 h 1949453"/>
              <a:gd name="connsiteX10" fmla="*/ 431800 w 2959100"/>
              <a:gd name="connsiteY10" fmla="*/ 914403 h 1949453"/>
              <a:gd name="connsiteX11" fmla="*/ 501650 w 2959100"/>
              <a:gd name="connsiteY11" fmla="*/ 908053 h 1949453"/>
              <a:gd name="connsiteX12" fmla="*/ 520700 w 2959100"/>
              <a:gd name="connsiteY12" fmla="*/ 901703 h 1949453"/>
              <a:gd name="connsiteX13" fmla="*/ 596900 w 2959100"/>
              <a:gd name="connsiteY13" fmla="*/ 889003 h 1949453"/>
              <a:gd name="connsiteX14" fmla="*/ 622300 w 2959100"/>
              <a:gd name="connsiteY14" fmla="*/ 882653 h 1949453"/>
              <a:gd name="connsiteX15" fmla="*/ 654050 w 2959100"/>
              <a:gd name="connsiteY15" fmla="*/ 876303 h 1949453"/>
              <a:gd name="connsiteX16" fmla="*/ 685800 w 2959100"/>
              <a:gd name="connsiteY16" fmla="*/ 863603 h 1949453"/>
              <a:gd name="connsiteX17" fmla="*/ 736600 w 2959100"/>
              <a:gd name="connsiteY17" fmla="*/ 857253 h 1949453"/>
              <a:gd name="connsiteX18" fmla="*/ 768350 w 2959100"/>
              <a:gd name="connsiteY18" fmla="*/ 850903 h 1949453"/>
              <a:gd name="connsiteX19" fmla="*/ 920750 w 2959100"/>
              <a:gd name="connsiteY19" fmla="*/ 831853 h 1949453"/>
              <a:gd name="connsiteX20" fmla="*/ 984250 w 2959100"/>
              <a:gd name="connsiteY20" fmla="*/ 819153 h 1949453"/>
              <a:gd name="connsiteX21" fmla="*/ 990600 w 2959100"/>
              <a:gd name="connsiteY21" fmla="*/ 781053 h 1949453"/>
              <a:gd name="connsiteX22" fmla="*/ 996950 w 2959100"/>
              <a:gd name="connsiteY22" fmla="*/ 755653 h 1949453"/>
              <a:gd name="connsiteX23" fmla="*/ 1003300 w 2959100"/>
              <a:gd name="connsiteY23" fmla="*/ 660403 h 1949453"/>
              <a:gd name="connsiteX24" fmla="*/ 1009650 w 2959100"/>
              <a:gd name="connsiteY24" fmla="*/ 635003 h 1949453"/>
              <a:gd name="connsiteX25" fmla="*/ 1028700 w 2959100"/>
              <a:gd name="connsiteY25" fmla="*/ 609603 h 1949453"/>
              <a:gd name="connsiteX26" fmla="*/ 1035050 w 2959100"/>
              <a:gd name="connsiteY26" fmla="*/ 590553 h 1949453"/>
              <a:gd name="connsiteX27" fmla="*/ 1041400 w 2959100"/>
              <a:gd name="connsiteY27" fmla="*/ 546103 h 1949453"/>
              <a:gd name="connsiteX28" fmla="*/ 1054100 w 2959100"/>
              <a:gd name="connsiteY28" fmla="*/ 514353 h 1949453"/>
              <a:gd name="connsiteX29" fmla="*/ 1073150 w 2959100"/>
              <a:gd name="connsiteY29" fmla="*/ 476253 h 1949453"/>
              <a:gd name="connsiteX30" fmla="*/ 1092200 w 2959100"/>
              <a:gd name="connsiteY30" fmla="*/ 463553 h 1949453"/>
              <a:gd name="connsiteX31" fmla="*/ 1403350 w 2959100"/>
              <a:gd name="connsiteY31" fmla="*/ 533403 h 1949453"/>
              <a:gd name="connsiteX32" fmla="*/ 1409700 w 2959100"/>
              <a:gd name="connsiteY32" fmla="*/ 622303 h 1949453"/>
              <a:gd name="connsiteX33" fmla="*/ 1428750 w 2959100"/>
              <a:gd name="connsiteY33" fmla="*/ 615953 h 1949453"/>
              <a:gd name="connsiteX34" fmla="*/ 1784350 w 2959100"/>
              <a:gd name="connsiteY34" fmla="*/ 590553 h 1949453"/>
              <a:gd name="connsiteX35" fmla="*/ 1803400 w 2959100"/>
              <a:gd name="connsiteY35" fmla="*/ 584203 h 1949453"/>
              <a:gd name="connsiteX36" fmla="*/ 1841500 w 2959100"/>
              <a:gd name="connsiteY36" fmla="*/ 577853 h 1949453"/>
              <a:gd name="connsiteX37" fmla="*/ 1854200 w 2959100"/>
              <a:gd name="connsiteY37" fmla="*/ 546103 h 1949453"/>
              <a:gd name="connsiteX38" fmla="*/ 1873250 w 2959100"/>
              <a:gd name="connsiteY38" fmla="*/ 527053 h 1949453"/>
              <a:gd name="connsiteX39" fmla="*/ 1936750 w 2959100"/>
              <a:gd name="connsiteY39" fmla="*/ 501653 h 1949453"/>
              <a:gd name="connsiteX40" fmla="*/ 1974850 w 2959100"/>
              <a:gd name="connsiteY40" fmla="*/ 482603 h 1949453"/>
              <a:gd name="connsiteX41" fmla="*/ 2019300 w 2959100"/>
              <a:gd name="connsiteY41" fmla="*/ 469903 h 1949453"/>
              <a:gd name="connsiteX42" fmla="*/ 2171700 w 2959100"/>
              <a:gd name="connsiteY42" fmla="*/ 406403 h 1949453"/>
              <a:gd name="connsiteX43" fmla="*/ 2203450 w 2959100"/>
              <a:gd name="connsiteY43" fmla="*/ 387353 h 1949453"/>
              <a:gd name="connsiteX44" fmla="*/ 2241550 w 2959100"/>
              <a:gd name="connsiteY44" fmla="*/ 368303 h 1949453"/>
              <a:gd name="connsiteX45" fmla="*/ 2260600 w 2959100"/>
              <a:gd name="connsiteY45" fmla="*/ 349253 h 1949453"/>
              <a:gd name="connsiteX46" fmla="*/ 2279650 w 2959100"/>
              <a:gd name="connsiteY46" fmla="*/ 342903 h 1949453"/>
              <a:gd name="connsiteX47" fmla="*/ 2324100 w 2959100"/>
              <a:gd name="connsiteY47" fmla="*/ 311153 h 1949453"/>
              <a:gd name="connsiteX48" fmla="*/ 2355850 w 2959100"/>
              <a:gd name="connsiteY48" fmla="*/ 292103 h 1949453"/>
              <a:gd name="connsiteX49" fmla="*/ 2374900 w 2959100"/>
              <a:gd name="connsiteY49" fmla="*/ 273053 h 1949453"/>
              <a:gd name="connsiteX50" fmla="*/ 2406650 w 2959100"/>
              <a:gd name="connsiteY50" fmla="*/ 247653 h 1949453"/>
              <a:gd name="connsiteX51" fmla="*/ 2432050 w 2959100"/>
              <a:gd name="connsiteY51" fmla="*/ 234953 h 1949453"/>
              <a:gd name="connsiteX52" fmla="*/ 2457450 w 2959100"/>
              <a:gd name="connsiteY52" fmla="*/ 215903 h 1949453"/>
              <a:gd name="connsiteX53" fmla="*/ 2476500 w 2959100"/>
              <a:gd name="connsiteY53" fmla="*/ 203203 h 1949453"/>
              <a:gd name="connsiteX54" fmla="*/ 2495550 w 2959100"/>
              <a:gd name="connsiteY54" fmla="*/ 184153 h 1949453"/>
              <a:gd name="connsiteX55" fmla="*/ 2533650 w 2959100"/>
              <a:gd name="connsiteY55" fmla="*/ 158753 h 1949453"/>
              <a:gd name="connsiteX56" fmla="*/ 2552700 w 2959100"/>
              <a:gd name="connsiteY56" fmla="*/ 133353 h 1949453"/>
              <a:gd name="connsiteX57" fmla="*/ 2590800 w 2959100"/>
              <a:gd name="connsiteY57" fmla="*/ 120653 h 1949453"/>
              <a:gd name="connsiteX58" fmla="*/ 2616200 w 2959100"/>
              <a:gd name="connsiteY58" fmla="*/ 107953 h 1949453"/>
              <a:gd name="connsiteX59" fmla="*/ 2654300 w 2959100"/>
              <a:gd name="connsiteY59" fmla="*/ 82553 h 1949453"/>
              <a:gd name="connsiteX60" fmla="*/ 2768600 w 2959100"/>
              <a:gd name="connsiteY60" fmla="*/ 82553 h 1949453"/>
              <a:gd name="connsiteX61" fmla="*/ 2787650 w 2959100"/>
              <a:gd name="connsiteY61" fmla="*/ 76203 h 1949453"/>
              <a:gd name="connsiteX62" fmla="*/ 2813050 w 2959100"/>
              <a:gd name="connsiteY62" fmla="*/ 69853 h 1949453"/>
              <a:gd name="connsiteX63" fmla="*/ 2851150 w 2959100"/>
              <a:gd name="connsiteY63" fmla="*/ 44453 h 1949453"/>
              <a:gd name="connsiteX64" fmla="*/ 2870200 w 2959100"/>
              <a:gd name="connsiteY64" fmla="*/ 31753 h 1949453"/>
              <a:gd name="connsiteX65" fmla="*/ 2895600 w 2959100"/>
              <a:gd name="connsiteY65" fmla="*/ 19053 h 1949453"/>
              <a:gd name="connsiteX66" fmla="*/ 2914650 w 2959100"/>
              <a:gd name="connsiteY66" fmla="*/ 6353 h 1949453"/>
              <a:gd name="connsiteX67" fmla="*/ 2959100 w 2959100"/>
              <a:gd name="connsiteY67" fmla="*/ 3 h 1949453"/>
              <a:gd name="connsiteX0" fmla="*/ 0 w 2959100"/>
              <a:gd name="connsiteY0" fmla="*/ 1949453 h 1949453"/>
              <a:gd name="connsiteX1" fmla="*/ 25400 w 2959100"/>
              <a:gd name="connsiteY1" fmla="*/ 1257303 h 1949453"/>
              <a:gd name="connsiteX2" fmla="*/ 38100 w 2959100"/>
              <a:gd name="connsiteY2" fmla="*/ 1130303 h 1949453"/>
              <a:gd name="connsiteX3" fmla="*/ 44450 w 2959100"/>
              <a:gd name="connsiteY3" fmla="*/ 1035053 h 1949453"/>
              <a:gd name="connsiteX4" fmla="*/ 120650 w 2959100"/>
              <a:gd name="connsiteY4" fmla="*/ 1028703 h 1949453"/>
              <a:gd name="connsiteX5" fmla="*/ 139700 w 2959100"/>
              <a:gd name="connsiteY5" fmla="*/ 977903 h 1949453"/>
              <a:gd name="connsiteX6" fmla="*/ 158750 w 2959100"/>
              <a:gd name="connsiteY6" fmla="*/ 971553 h 1949453"/>
              <a:gd name="connsiteX7" fmla="*/ 342900 w 2959100"/>
              <a:gd name="connsiteY7" fmla="*/ 939803 h 1949453"/>
              <a:gd name="connsiteX8" fmla="*/ 393700 w 2959100"/>
              <a:gd name="connsiteY8" fmla="*/ 927103 h 1949453"/>
              <a:gd name="connsiteX9" fmla="*/ 431800 w 2959100"/>
              <a:gd name="connsiteY9" fmla="*/ 914403 h 1949453"/>
              <a:gd name="connsiteX10" fmla="*/ 501650 w 2959100"/>
              <a:gd name="connsiteY10" fmla="*/ 908053 h 1949453"/>
              <a:gd name="connsiteX11" fmla="*/ 520700 w 2959100"/>
              <a:gd name="connsiteY11" fmla="*/ 901703 h 1949453"/>
              <a:gd name="connsiteX12" fmla="*/ 596900 w 2959100"/>
              <a:gd name="connsiteY12" fmla="*/ 889003 h 1949453"/>
              <a:gd name="connsiteX13" fmla="*/ 622300 w 2959100"/>
              <a:gd name="connsiteY13" fmla="*/ 882653 h 1949453"/>
              <a:gd name="connsiteX14" fmla="*/ 654050 w 2959100"/>
              <a:gd name="connsiteY14" fmla="*/ 876303 h 1949453"/>
              <a:gd name="connsiteX15" fmla="*/ 685800 w 2959100"/>
              <a:gd name="connsiteY15" fmla="*/ 863603 h 1949453"/>
              <a:gd name="connsiteX16" fmla="*/ 736600 w 2959100"/>
              <a:gd name="connsiteY16" fmla="*/ 857253 h 1949453"/>
              <a:gd name="connsiteX17" fmla="*/ 768350 w 2959100"/>
              <a:gd name="connsiteY17" fmla="*/ 850903 h 1949453"/>
              <a:gd name="connsiteX18" fmla="*/ 920750 w 2959100"/>
              <a:gd name="connsiteY18" fmla="*/ 831853 h 1949453"/>
              <a:gd name="connsiteX19" fmla="*/ 984250 w 2959100"/>
              <a:gd name="connsiteY19" fmla="*/ 819153 h 1949453"/>
              <a:gd name="connsiteX20" fmla="*/ 990600 w 2959100"/>
              <a:gd name="connsiteY20" fmla="*/ 781053 h 1949453"/>
              <a:gd name="connsiteX21" fmla="*/ 996950 w 2959100"/>
              <a:gd name="connsiteY21" fmla="*/ 755653 h 1949453"/>
              <a:gd name="connsiteX22" fmla="*/ 1003300 w 2959100"/>
              <a:gd name="connsiteY22" fmla="*/ 660403 h 1949453"/>
              <a:gd name="connsiteX23" fmla="*/ 1009650 w 2959100"/>
              <a:gd name="connsiteY23" fmla="*/ 635003 h 1949453"/>
              <a:gd name="connsiteX24" fmla="*/ 1028700 w 2959100"/>
              <a:gd name="connsiteY24" fmla="*/ 609603 h 1949453"/>
              <a:gd name="connsiteX25" fmla="*/ 1035050 w 2959100"/>
              <a:gd name="connsiteY25" fmla="*/ 590553 h 1949453"/>
              <a:gd name="connsiteX26" fmla="*/ 1041400 w 2959100"/>
              <a:gd name="connsiteY26" fmla="*/ 546103 h 1949453"/>
              <a:gd name="connsiteX27" fmla="*/ 1054100 w 2959100"/>
              <a:gd name="connsiteY27" fmla="*/ 514353 h 1949453"/>
              <a:gd name="connsiteX28" fmla="*/ 1073150 w 2959100"/>
              <a:gd name="connsiteY28" fmla="*/ 476253 h 1949453"/>
              <a:gd name="connsiteX29" fmla="*/ 1092200 w 2959100"/>
              <a:gd name="connsiteY29" fmla="*/ 463553 h 1949453"/>
              <a:gd name="connsiteX30" fmla="*/ 1403350 w 2959100"/>
              <a:gd name="connsiteY30" fmla="*/ 533403 h 1949453"/>
              <a:gd name="connsiteX31" fmla="*/ 1409700 w 2959100"/>
              <a:gd name="connsiteY31" fmla="*/ 622303 h 1949453"/>
              <a:gd name="connsiteX32" fmla="*/ 1428750 w 2959100"/>
              <a:gd name="connsiteY32" fmla="*/ 615953 h 1949453"/>
              <a:gd name="connsiteX33" fmla="*/ 1784350 w 2959100"/>
              <a:gd name="connsiteY33" fmla="*/ 590553 h 1949453"/>
              <a:gd name="connsiteX34" fmla="*/ 1803400 w 2959100"/>
              <a:gd name="connsiteY34" fmla="*/ 584203 h 1949453"/>
              <a:gd name="connsiteX35" fmla="*/ 1841500 w 2959100"/>
              <a:gd name="connsiteY35" fmla="*/ 577853 h 1949453"/>
              <a:gd name="connsiteX36" fmla="*/ 1854200 w 2959100"/>
              <a:gd name="connsiteY36" fmla="*/ 546103 h 1949453"/>
              <a:gd name="connsiteX37" fmla="*/ 1873250 w 2959100"/>
              <a:gd name="connsiteY37" fmla="*/ 527053 h 1949453"/>
              <a:gd name="connsiteX38" fmla="*/ 1936750 w 2959100"/>
              <a:gd name="connsiteY38" fmla="*/ 501653 h 1949453"/>
              <a:gd name="connsiteX39" fmla="*/ 1974850 w 2959100"/>
              <a:gd name="connsiteY39" fmla="*/ 482603 h 1949453"/>
              <a:gd name="connsiteX40" fmla="*/ 2019300 w 2959100"/>
              <a:gd name="connsiteY40" fmla="*/ 469903 h 1949453"/>
              <a:gd name="connsiteX41" fmla="*/ 2171700 w 2959100"/>
              <a:gd name="connsiteY41" fmla="*/ 406403 h 1949453"/>
              <a:gd name="connsiteX42" fmla="*/ 2203450 w 2959100"/>
              <a:gd name="connsiteY42" fmla="*/ 387353 h 1949453"/>
              <a:gd name="connsiteX43" fmla="*/ 2241550 w 2959100"/>
              <a:gd name="connsiteY43" fmla="*/ 368303 h 1949453"/>
              <a:gd name="connsiteX44" fmla="*/ 2260600 w 2959100"/>
              <a:gd name="connsiteY44" fmla="*/ 349253 h 1949453"/>
              <a:gd name="connsiteX45" fmla="*/ 2279650 w 2959100"/>
              <a:gd name="connsiteY45" fmla="*/ 342903 h 1949453"/>
              <a:gd name="connsiteX46" fmla="*/ 2324100 w 2959100"/>
              <a:gd name="connsiteY46" fmla="*/ 311153 h 1949453"/>
              <a:gd name="connsiteX47" fmla="*/ 2355850 w 2959100"/>
              <a:gd name="connsiteY47" fmla="*/ 292103 h 1949453"/>
              <a:gd name="connsiteX48" fmla="*/ 2374900 w 2959100"/>
              <a:gd name="connsiteY48" fmla="*/ 273053 h 1949453"/>
              <a:gd name="connsiteX49" fmla="*/ 2406650 w 2959100"/>
              <a:gd name="connsiteY49" fmla="*/ 247653 h 1949453"/>
              <a:gd name="connsiteX50" fmla="*/ 2432050 w 2959100"/>
              <a:gd name="connsiteY50" fmla="*/ 234953 h 1949453"/>
              <a:gd name="connsiteX51" fmla="*/ 2457450 w 2959100"/>
              <a:gd name="connsiteY51" fmla="*/ 215903 h 1949453"/>
              <a:gd name="connsiteX52" fmla="*/ 2476500 w 2959100"/>
              <a:gd name="connsiteY52" fmla="*/ 203203 h 1949453"/>
              <a:gd name="connsiteX53" fmla="*/ 2495550 w 2959100"/>
              <a:gd name="connsiteY53" fmla="*/ 184153 h 1949453"/>
              <a:gd name="connsiteX54" fmla="*/ 2533650 w 2959100"/>
              <a:gd name="connsiteY54" fmla="*/ 158753 h 1949453"/>
              <a:gd name="connsiteX55" fmla="*/ 2552700 w 2959100"/>
              <a:gd name="connsiteY55" fmla="*/ 133353 h 1949453"/>
              <a:gd name="connsiteX56" fmla="*/ 2590800 w 2959100"/>
              <a:gd name="connsiteY56" fmla="*/ 120653 h 1949453"/>
              <a:gd name="connsiteX57" fmla="*/ 2616200 w 2959100"/>
              <a:gd name="connsiteY57" fmla="*/ 107953 h 1949453"/>
              <a:gd name="connsiteX58" fmla="*/ 2654300 w 2959100"/>
              <a:gd name="connsiteY58" fmla="*/ 82553 h 1949453"/>
              <a:gd name="connsiteX59" fmla="*/ 2768600 w 2959100"/>
              <a:gd name="connsiteY59" fmla="*/ 82553 h 1949453"/>
              <a:gd name="connsiteX60" fmla="*/ 2787650 w 2959100"/>
              <a:gd name="connsiteY60" fmla="*/ 76203 h 1949453"/>
              <a:gd name="connsiteX61" fmla="*/ 2813050 w 2959100"/>
              <a:gd name="connsiteY61" fmla="*/ 69853 h 1949453"/>
              <a:gd name="connsiteX62" fmla="*/ 2851150 w 2959100"/>
              <a:gd name="connsiteY62" fmla="*/ 44453 h 1949453"/>
              <a:gd name="connsiteX63" fmla="*/ 2870200 w 2959100"/>
              <a:gd name="connsiteY63" fmla="*/ 31753 h 1949453"/>
              <a:gd name="connsiteX64" fmla="*/ 2895600 w 2959100"/>
              <a:gd name="connsiteY64" fmla="*/ 19053 h 1949453"/>
              <a:gd name="connsiteX65" fmla="*/ 2914650 w 2959100"/>
              <a:gd name="connsiteY65" fmla="*/ 6353 h 1949453"/>
              <a:gd name="connsiteX66" fmla="*/ 2959100 w 2959100"/>
              <a:gd name="connsiteY66" fmla="*/ 3 h 1949453"/>
              <a:gd name="connsiteX0" fmla="*/ 0 w 2959100"/>
              <a:gd name="connsiteY0" fmla="*/ 1949453 h 1949453"/>
              <a:gd name="connsiteX1" fmla="*/ 38100 w 2959100"/>
              <a:gd name="connsiteY1" fmla="*/ 1130303 h 1949453"/>
              <a:gd name="connsiteX2" fmla="*/ 44450 w 2959100"/>
              <a:gd name="connsiteY2" fmla="*/ 1035053 h 1949453"/>
              <a:gd name="connsiteX3" fmla="*/ 120650 w 2959100"/>
              <a:gd name="connsiteY3" fmla="*/ 1028703 h 1949453"/>
              <a:gd name="connsiteX4" fmla="*/ 139700 w 2959100"/>
              <a:gd name="connsiteY4" fmla="*/ 977903 h 1949453"/>
              <a:gd name="connsiteX5" fmla="*/ 158750 w 2959100"/>
              <a:gd name="connsiteY5" fmla="*/ 971553 h 1949453"/>
              <a:gd name="connsiteX6" fmla="*/ 342900 w 2959100"/>
              <a:gd name="connsiteY6" fmla="*/ 939803 h 1949453"/>
              <a:gd name="connsiteX7" fmla="*/ 393700 w 2959100"/>
              <a:gd name="connsiteY7" fmla="*/ 927103 h 1949453"/>
              <a:gd name="connsiteX8" fmla="*/ 431800 w 2959100"/>
              <a:gd name="connsiteY8" fmla="*/ 914403 h 1949453"/>
              <a:gd name="connsiteX9" fmla="*/ 501650 w 2959100"/>
              <a:gd name="connsiteY9" fmla="*/ 908053 h 1949453"/>
              <a:gd name="connsiteX10" fmla="*/ 520700 w 2959100"/>
              <a:gd name="connsiteY10" fmla="*/ 901703 h 1949453"/>
              <a:gd name="connsiteX11" fmla="*/ 596900 w 2959100"/>
              <a:gd name="connsiteY11" fmla="*/ 889003 h 1949453"/>
              <a:gd name="connsiteX12" fmla="*/ 622300 w 2959100"/>
              <a:gd name="connsiteY12" fmla="*/ 882653 h 1949453"/>
              <a:gd name="connsiteX13" fmla="*/ 654050 w 2959100"/>
              <a:gd name="connsiteY13" fmla="*/ 876303 h 1949453"/>
              <a:gd name="connsiteX14" fmla="*/ 685800 w 2959100"/>
              <a:gd name="connsiteY14" fmla="*/ 863603 h 1949453"/>
              <a:gd name="connsiteX15" fmla="*/ 736600 w 2959100"/>
              <a:gd name="connsiteY15" fmla="*/ 857253 h 1949453"/>
              <a:gd name="connsiteX16" fmla="*/ 768350 w 2959100"/>
              <a:gd name="connsiteY16" fmla="*/ 850903 h 1949453"/>
              <a:gd name="connsiteX17" fmla="*/ 920750 w 2959100"/>
              <a:gd name="connsiteY17" fmla="*/ 831853 h 1949453"/>
              <a:gd name="connsiteX18" fmla="*/ 984250 w 2959100"/>
              <a:gd name="connsiteY18" fmla="*/ 819153 h 1949453"/>
              <a:gd name="connsiteX19" fmla="*/ 990600 w 2959100"/>
              <a:gd name="connsiteY19" fmla="*/ 781053 h 1949453"/>
              <a:gd name="connsiteX20" fmla="*/ 996950 w 2959100"/>
              <a:gd name="connsiteY20" fmla="*/ 755653 h 1949453"/>
              <a:gd name="connsiteX21" fmla="*/ 1003300 w 2959100"/>
              <a:gd name="connsiteY21" fmla="*/ 660403 h 1949453"/>
              <a:gd name="connsiteX22" fmla="*/ 1009650 w 2959100"/>
              <a:gd name="connsiteY22" fmla="*/ 635003 h 1949453"/>
              <a:gd name="connsiteX23" fmla="*/ 1028700 w 2959100"/>
              <a:gd name="connsiteY23" fmla="*/ 609603 h 1949453"/>
              <a:gd name="connsiteX24" fmla="*/ 1035050 w 2959100"/>
              <a:gd name="connsiteY24" fmla="*/ 590553 h 1949453"/>
              <a:gd name="connsiteX25" fmla="*/ 1041400 w 2959100"/>
              <a:gd name="connsiteY25" fmla="*/ 546103 h 1949453"/>
              <a:gd name="connsiteX26" fmla="*/ 1054100 w 2959100"/>
              <a:gd name="connsiteY26" fmla="*/ 514353 h 1949453"/>
              <a:gd name="connsiteX27" fmla="*/ 1073150 w 2959100"/>
              <a:gd name="connsiteY27" fmla="*/ 476253 h 1949453"/>
              <a:gd name="connsiteX28" fmla="*/ 1092200 w 2959100"/>
              <a:gd name="connsiteY28" fmla="*/ 463553 h 1949453"/>
              <a:gd name="connsiteX29" fmla="*/ 1403350 w 2959100"/>
              <a:gd name="connsiteY29" fmla="*/ 533403 h 1949453"/>
              <a:gd name="connsiteX30" fmla="*/ 1409700 w 2959100"/>
              <a:gd name="connsiteY30" fmla="*/ 622303 h 1949453"/>
              <a:gd name="connsiteX31" fmla="*/ 1428750 w 2959100"/>
              <a:gd name="connsiteY31" fmla="*/ 615953 h 1949453"/>
              <a:gd name="connsiteX32" fmla="*/ 1784350 w 2959100"/>
              <a:gd name="connsiteY32" fmla="*/ 590553 h 1949453"/>
              <a:gd name="connsiteX33" fmla="*/ 1803400 w 2959100"/>
              <a:gd name="connsiteY33" fmla="*/ 584203 h 1949453"/>
              <a:gd name="connsiteX34" fmla="*/ 1841500 w 2959100"/>
              <a:gd name="connsiteY34" fmla="*/ 577853 h 1949453"/>
              <a:gd name="connsiteX35" fmla="*/ 1854200 w 2959100"/>
              <a:gd name="connsiteY35" fmla="*/ 546103 h 1949453"/>
              <a:gd name="connsiteX36" fmla="*/ 1873250 w 2959100"/>
              <a:gd name="connsiteY36" fmla="*/ 527053 h 1949453"/>
              <a:gd name="connsiteX37" fmla="*/ 1936750 w 2959100"/>
              <a:gd name="connsiteY37" fmla="*/ 501653 h 1949453"/>
              <a:gd name="connsiteX38" fmla="*/ 1974850 w 2959100"/>
              <a:gd name="connsiteY38" fmla="*/ 482603 h 1949453"/>
              <a:gd name="connsiteX39" fmla="*/ 2019300 w 2959100"/>
              <a:gd name="connsiteY39" fmla="*/ 469903 h 1949453"/>
              <a:gd name="connsiteX40" fmla="*/ 2171700 w 2959100"/>
              <a:gd name="connsiteY40" fmla="*/ 406403 h 1949453"/>
              <a:gd name="connsiteX41" fmla="*/ 2203450 w 2959100"/>
              <a:gd name="connsiteY41" fmla="*/ 387353 h 1949453"/>
              <a:gd name="connsiteX42" fmla="*/ 2241550 w 2959100"/>
              <a:gd name="connsiteY42" fmla="*/ 368303 h 1949453"/>
              <a:gd name="connsiteX43" fmla="*/ 2260600 w 2959100"/>
              <a:gd name="connsiteY43" fmla="*/ 349253 h 1949453"/>
              <a:gd name="connsiteX44" fmla="*/ 2279650 w 2959100"/>
              <a:gd name="connsiteY44" fmla="*/ 342903 h 1949453"/>
              <a:gd name="connsiteX45" fmla="*/ 2324100 w 2959100"/>
              <a:gd name="connsiteY45" fmla="*/ 311153 h 1949453"/>
              <a:gd name="connsiteX46" fmla="*/ 2355850 w 2959100"/>
              <a:gd name="connsiteY46" fmla="*/ 292103 h 1949453"/>
              <a:gd name="connsiteX47" fmla="*/ 2374900 w 2959100"/>
              <a:gd name="connsiteY47" fmla="*/ 273053 h 1949453"/>
              <a:gd name="connsiteX48" fmla="*/ 2406650 w 2959100"/>
              <a:gd name="connsiteY48" fmla="*/ 247653 h 1949453"/>
              <a:gd name="connsiteX49" fmla="*/ 2432050 w 2959100"/>
              <a:gd name="connsiteY49" fmla="*/ 234953 h 1949453"/>
              <a:gd name="connsiteX50" fmla="*/ 2457450 w 2959100"/>
              <a:gd name="connsiteY50" fmla="*/ 215903 h 1949453"/>
              <a:gd name="connsiteX51" fmla="*/ 2476500 w 2959100"/>
              <a:gd name="connsiteY51" fmla="*/ 203203 h 1949453"/>
              <a:gd name="connsiteX52" fmla="*/ 2495550 w 2959100"/>
              <a:gd name="connsiteY52" fmla="*/ 184153 h 1949453"/>
              <a:gd name="connsiteX53" fmla="*/ 2533650 w 2959100"/>
              <a:gd name="connsiteY53" fmla="*/ 158753 h 1949453"/>
              <a:gd name="connsiteX54" fmla="*/ 2552700 w 2959100"/>
              <a:gd name="connsiteY54" fmla="*/ 133353 h 1949453"/>
              <a:gd name="connsiteX55" fmla="*/ 2590800 w 2959100"/>
              <a:gd name="connsiteY55" fmla="*/ 120653 h 1949453"/>
              <a:gd name="connsiteX56" fmla="*/ 2616200 w 2959100"/>
              <a:gd name="connsiteY56" fmla="*/ 107953 h 1949453"/>
              <a:gd name="connsiteX57" fmla="*/ 2654300 w 2959100"/>
              <a:gd name="connsiteY57" fmla="*/ 82553 h 1949453"/>
              <a:gd name="connsiteX58" fmla="*/ 2768600 w 2959100"/>
              <a:gd name="connsiteY58" fmla="*/ 82553 h 1949453"/>
              <a:gd name="connsiteX59" fmla="*/ 2787650 w 2959100"/>
              <a:gd name="connsiteY59" fmla="*/ 76203 h 1949453"/>
              <a:gd name="connsiteX60" fmla="*/ 2813050 w 2959100"/>
              <a:gd name="connsiteY60" fmla="*/ 69853 h 1949453"/>
              <a:gd name="connsiteX61" fmla="*/ 2851150 w 2959100"/>
              <a:gd name="connsiteY61" fmla="*/ 44453 h 1949453"/>
              <a:gd name="connsiteX62" fmla="*/ 2870200 w 2959100"/>
              <a:gd name="connsiteY62" fmla="*/ 31753 h 1949453"/>
              <a:gd name="connsiteX63" fmla="*/ 2895600 w 2959100"/>
              <a:gd name="connsiteY63" fmla="*/ 19053 h 1949453"/>
              <a:gd name="connsiteX64" fmla="*/ 2914650 w 2959100"/>
              <a:gd name="connsiteY64" fmla="*/ 6353 h 1949453"/>
              <a:gd name="connsiteX65" fmla="*/ 2959100 w 2959100"/>
              <a:gd name="connsiteY65" fmla="*/ 3 h 1949453"/>
              <a:gd name="connsiteX0" fmla="*/ 0 w 2959100"/>
              <a:gd name="connsiteY0" fmla="*/ 1949453 h 1949453"/>
              <a:gd name="connsiteX1" fmla="*/ 44450 w 2959100"/>
              <a:gd name="connsiteY1" fmla="*/ 1035053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5900 w 2959100"/>
              <a:gd name="connsiteY3" fmla="*/ 954091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93700 w 2959100"/>
              <a:gd name="connsiteY4" fmla="*/ 927103 h 1949453"/>
              <a:gd name="connsiteX5" fmla="*/ 431800 w 2959100"/>
              <a:gd name="connsiteY5" fmla="*/ 914403 h 1949453"/>
              <a:gd name="connsiteX6" fmla="*/ 501650 w 2959100"/>
              <a:gd name="connsiteY6" fmla="*/ 908053 h 1949453"/>
              <a:gd name="connsiteX7" fmla="*/ 520700 w 2959100"/>
              <a:gd name="connsiteY7" fmla="*/ 901703 h 1949453"/>
              <a:gd name="connsiteX8" fmla="*/ 596900 w 2959100"/>
              <a:gd name="connsiteY8" fmla="*/ 889003 h 1949453"/>
              <a:gd name="connsiteX9" fmla="*/ 622300 w 2959100"/>
              <a:gd name="connsiteY9" fmla="*/ 882653 h 1949453"/>
              <a:gd name="connsiteX10" fmla="*/ 654050 w 2959100"/>
              <a:gd name="connsiteY10" fmla="*/ 876303 h 1949453"/>
              <a:gd name="connsiteX11" fmla="*/ 685800 w 2959100"/>
              <a:gd name="connsiteY11" fmla="*/ 863603 h 1949453"/>
              <a:gd name="connsiteX12" fmla="*/ 736600 w 2959100"/>
              <a:gd name="connsiteY12" fmla="*/ 857253 h 1949453"/>
              <a:gd name="connsiteX13" fmla="*/ 768350 w 2959100"/>
              <a:gd name="connsiteY13" fmla="*/ 850903 h 1949453"/>
              <a:gd name="connsiteX14" fmla="*/ 920750 w 2959100"/>
              <a:gd name="connsiteY14" fmla="*/ 831853 h 1949453"/>
              <a:gd name="connsiteX15" fmla="*/ 984250 w 2959100"/>
              <a:gd name="connsiteY15" fmla="*/ 819153 h 1949453"/>
              <a:gd name="connsiteX16" fmla="*/ 990600 w 2959100"/>
              <a:gd name="connsiteY16" fmla="*/ 781053 h 1949453"/>
              <a:gd name="connsiteX17" fmla="*/ 996950 w 2959100"/>
              <a:gd name="connsiteY17" fmla="*/ 755653 h 1949453"/>
              <a:gd name="connsiteX18" fmla="*/ 1003300 w 2959100"/>
              <a:gd name="connsiteY18" fmla="*/ 660403 h 1949453"/>
              <a:gd name="connsiteX19" fmla="*/ 1009650 w 2959100"/>
              <a:gd name="connsiteY19" fmla="*/ 635003 h 1949453"/>
              <a:gd name="connsiteX20" fmla="*/ 1028700 w 2959100"/>
              <a:gd name="connsiteY20" fmla="*/ 609603 h 1949453"/>
              <a:gd name="connsiteX21" fmla="*/ 1035050 w 2959100"/>
              <a:gd name="connsiteY21" fmla="*/ 590553 h 1949453"/>
              <a:gd name="connsiteX22" fmla="*/ 1041400 w 2959100"/>
              <a:gd name="connsiteY22" fmla="*/ 546103 h 1949453"/>
              <a:gd name="connsiteX23" fmla="*/ 1054100 w 2959100"/>
              <a:gd name="connsiteY23" fmla="*/ 514353 h 1949453"/>
              <a:gd name="connsiteX24" fmla="*/ 1073150 w 2959100"/>
              <a:gd name="connsiteY24" fmla="*/ 476253 h 1949453"/>
              <a:gd name="connsiteX25" fmla="*/ 1092200 w 2959100"/>
              <a:gd name="connsiteY25" fmla="*/ 463553 h 1949453"/>
              <a:gd name="connsiteX26" fmla="*/ 1403350 w 2959100"/>
              <a:gd name="connsiteY26" fmla="*/ 533403 h 1949453"/>
              <a:gd name="connsiteX27" fmla="*/ 1409700 w 2959100"/>
              <a:gd name="connsiteY27" fmla="*/ 622303 h 1949453"/>
              <a:gd name="connsiteX28" fmla="*/ 1428750 w 2959100"/>
              <a:gd name="connsiteY28" fmla="*/ 615953 h 1949453"/>
              <a:gd name="connsiteX29" fmla="*/ 1784350 w 2959100"/>
              <a:gd name="connsiteY29" fmla="*/ 590553 h 1949453"/>
              <a:gd name="connsiteX30" fmla="*/ 1803400 w 2959100"/>
              <a:gd name="connsiteY30" fmla="*/ 584203 h 1949453"/>
              <a:gd name="connsiteX31" fmla="*/ 1841500 w 2959100"/>
              <a:gd name="connsiteY31" fmla="*/ 577853 h 1949453"/>
              <a:gd name="connsiteX32" fmla="*/ 1854200 w 2959100"/>
              <a:gd name="connsiteY32" fmla="*/ 546103 h 1949453"/>
              <a:gd name="connsiteX33" fmla="*/ 1873250 w 2959100"/>
              <a:gd name="connsiteY33" fmla="*/ 527053 h 1949453"/>
              <a:gd name="connsiteX34" fmla="*/ 1936750 w 2959100"/>
              <a:gd name="connsiteY34" fmla="*/ 501653 h 1949453"/>
              <a:gd name="connsiteX35" fmla="*/ 1974850 w 2959100"/>
              <a:gd name="connsiteY35" fmla="*/ 482603 h 1949453"/>
              <a:gd name="connsiteX36" fmla="*/ 2019300 w 2959100"/>
              <a:gd name="connsiteY36" fmla="*/ 469903 h 1949453"/>
              <a:gd name="connsiteX37" fmla="*/ 2171700 w 2959100"/>
              <a:gd name="connsiteY37" fmla="*/ 406403 h 1949453"/>
              <a:gd name="connsiteX38" fmla="*/ 2203450 w 2959100"/>
              <a:gd name="connsiteY38" fmla="*/ 387353 h 1949453"/>
              <a:gd name="connsiteX39" fmla="*/ 2241550 w 2959100"/>
              <a:gd name="connsiteY39" fmla="*/ 368303 h 1949453"/>
              <a:gd name="connsiteX40" fmla="*/ 2260600 w 2959100"/>
              <a:gd name="connsiteY40" fmla="*/ 349253 h 1949453"/>
              <a:gd name="connsiteX41" fmla="*/ 2279650 w 2959100"/>
              <a:gd name="connsiteY41" fmla="*/ 342903 h 1949453"/>
              <a:gd name="connsiteX42" fmla="*/ 2324100 w 2959100"/>
              <a:gd name="connsiteY42" fmla="*/ 311153 h 1949453"/>
              <a:gd name="connsiteX43" fmla="*/ 2355850 w 2959100"/>
              <a:gd name="connsiteY43" fmla="*/ 292103 h 1949453"/>
              <a:gd name="connsiteX44" fmla="*/ 2374900 w 2959100"/>
              <a:gd name="connsiteY44" fmla="*/ 273053 h 1949453"/>
              <a:gd name="connsiteX45" fmla="*/ 2406650 w 2959100"/>
              <a:gd name="connsiteY45" fmla="*/ 247653 h 1949453"/>
              <a:gd name="connsiteX46" fmla="*/ 2432050 w 2959100"/>
              <a:gd name="connsiteY46" fmla="*/ 234953 h 1949453"/>
              <a:gd name="connsiteX47" fmla="*/ 2457450 w 2959100"/>
              <a:gd name="connsiteY47" fmla="*/ 215903 h 1949453"/>
              <a:gd name="connsiteX48" fmla="*/ 2476500 w 2959100"/>
              <a:gd name="connsiteY48" fmla="*/ 203203 h 1949453"/>
              <a:gd name="connsiteX49" fmla="*/ 2495550 w 2959100"/>
              <a:gd name="connsiteY49" fmla="*/ 184153 h 1949453"/>
              <a:gd name="connsiteX50" fmla="*/ 2533650 w 2959100"/>
              <a:gd name="connsiteY50" fmla="*/ 158753 h 1949453"/>
              <a:gd name="connsiteX51" fmla="*/ 2552700 w 2959100"/>
              <a:gd name="connsiteY51" fmla="*/ 133353 h 1949453"/>
              <a:gd name="connsiteX52" fmla="*/ 2590800 w 2959100"/>
              <a:gd name="connsiteY52" fmla="*/ 120653 h 1949453"/>
              <a:gd name="connsiteX53" fmla="*/ 2616200 w 2959100"/>
              <a:gd name="connsiteY53" fmla="*/ 107953 h 1949453"/>
              <a:gd name="connsiteX54" fmla="*/ 2654300 w 2959100"/>
              <a:gd name="connsiteY54" fmla="*/ 82553 h 1949453"/>
              <a:gd name="connsiteX55" fmla="*/ 2768600 w 2959100"/>
              <a:gd name="connsiteY55" fmla="*/ 82553 h 1949453"/>
              <a:gd name="connsiteX56" fmla="*/ 2787650 w 2959100"/>
              <a:gd name="connsiteY56" fmla="*/ 76203 h 1949453"/>
              <a:gd name="connsiteX57" fmla="*/ 2813050 w 2959100"/>
              <a:gd name="connsiteY57" fmla="*/ 69853 h 1949453"/>
              <a:gd name="connsiteX58" fmla="*/ 2851150 w 2959100"/>
              <a:gd name="connsiteY58" fmla="*/ 44453 h 1949453"/>
              <a:gd name="connsiteX59" fmla="*/ 2870200 w 2959100"/>
              <a:gd name="connsiteY59" fmla="*/ 31753 h 1949453"/>
              <a:gd name="connsiteX60" fmla="*/ 2895600 w 2959100"/>
              <a:gd name="connsiteY60" fmla="*/ 19053 h 1949453"/>
              <a:gd name="connsiteX61" fmla="*/ 2914650 w 2959100"/>
              <a:gd name="connsiteY61" fmla="*/ 6353 h 1949453"/>
              <a:gd name="connsiteX62" fmla="*/ 2959100 w 2959100"/>
              <a:gd name="connsiteY6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31800 w 2959100"/>
              <a:gd name="connsiteY4" fmla="*/ 914403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96900 w 2959100"/>
              <a:gd name="connsiteY6" fmla="*/ 889003 h 1949453"/>
              <a:gd name="connsiteX7" fmla="*/ 622300 w 2959100"/>
              <a:gd name="connsiteY7" fmla="*/ 882653 h 1949453"/>
              <a:gd name="connsiteX8" fmla="*/ 654050 w 2959100"/>
              <a:gd name="connsiteY8" fmla="*/ 876303 h 1949453"/>
              <a:gd name="connsiteX9" fmla="*/ 685800 w 2959100"/>
              <a:gd name="connsiteY9" fmla="*/ 863603 h 1949453"/>
              <a:gd name="connsiteX10" fmla="*/ 736600 w 2959100"/>
              <a:gd name="connsiteY10" fmla="*/ 857253 h 1949453"/>
              <a:gd name="connsiteX11" fmla="*/ 768350 w 2959100"/>
              <a:gd name="connsiteY11" fmla="*/ 850903 h 1949453"/>
              <a:gd name="connsiteX12" fmla="*/ 920750 w 2959100"/>
              <a:gd name="connsiteY12" fmla="*/ 831853 h 1949453"/>
              <a:gd name="connsiteX13" fmla="*/ 984250 w 2959100"/>
              <a:gd name="connsiteY13" fmla="*/ 819153 h 1949453"/>
              <a:gd name="connsiteX14" fmla="*/ 990600 w 2959100"/>
              <a:gd name="connsiteY14" fmla="*/ 781053 h 1949453"/>
              <a:gd name="connsiteX15" fmla="*/ 996950 w 2959100"/>
              <a:gd name="connsiteY15" fmla="*/ 755653 h 1949453"/>
              <a:gd name="connsiteX16" fmla="*/ 1003300 w 2959100"/>
              <a:gd name="connsiteY16" fmla="*/ 660403 h 1949453"/>
              <a:gd name="connsiteX17" fmla="*/ 1009650 w 2959100"/>
              <a:gd name="connsiteY17" fmla="*/ 635003 h 1949453"/>
              <a:gd name="connsiteX18" fmla="*/ 1028700 w 2959100"/>
              <a:gd name="connsiteY18" fmla="*/ 609603 h 1949453"/>
              <a:gd name="connsiteX19" fmla="*/ 1035050 w 2959100"/>
              <a:gd name="connsiteY19" fmla="*/ 590553 h 1949453"/>
              <a:gd name="connsiteX20" fmla="*/ 1041400 w 2959100"/>
              <a:gd name="connsiteY20" fmla="*/ 546103 h 1949453"/>
              <a:gd name="connsiteX21" fmla="*/ 1054100 w 2959100"/>
              <a:gd name="connsiteY21" fmla="*/ 514353 h 1949453"/>
              <a:gd name="connsiteX22" fmla="*/ 1073150 w 2959100"/>
              <a:gd name="connsiteY22" fmla="*/ 476253 h 1949453"/>
              <a:gd name="connsiteX23" fmla="*/ 1092200 w 2959100"/>
              <a:gd name="connsiteY23" fmla="*/ 463553 h 1949453"/>
              <a:gd name="connsiteX24" fmla="*/ 1403350 w 2959100"/>
              <a:gd name="connsiteY24" fmla="*/ 533403 h 1949453"/>
              <a:gd name="connsiteX25" fmla="*/ 1409700 w 2959100"/>
              <a:gd name="connsiteY25" fmla="*/ 622303 h 1949453"/>
              <a:gd name="connsiteX26" fmla="*/ 1428750 w 2959100"/>
              <a:gd name="connsiteY26" fmla="*/ 615953 h 1949453"/>
              <a:gd name="connsiteX27" fmla="*/ 1784350 w 2959100"/>
              <a:gd name="connsiteY27" fmla="*/ 590553 h 1949453"/>
              <a:gd name="connsiteX28" fmla="*/ 1803400 w 2959100"/>
              <a:gd name="connsiteY28" fmla="*/ 584203 h 1949453"/>
              <a:gd name="connsiteX29" fmla="*/ 1841500 w 2959100"/>
              <a:gd name="connsiteY29" fmla="*/ 577853 h 1949453"/>
              <a:gd name="connsiteX30" fmla="*/ 1854200 w 2959100"/>
              <a:gd name="connsiteY30" fmla="*/ 546103 h 1949453"/>
              <a:gd name="connsiteX31" fmla="*/ 1873250 w 2959100"/>
              <a:gd name="connsiteY31" fmla="*/ 527053 h 1949453"/>
              <a:gd name="connsiteX32" fmla="*/ 1936750 w 2959100"/>
              <a:gd name="connsiteY32" fmla="*/ 501653 h 1949453"/>
              <a:gd name="connsiteX33" fmla="*/ 1974850 w 2959100"/>
              <a:gd name="connsiteY33" fmla="*/ 482603 h 1949453"/>
              <a:gd name="connsiteX34" fmla="*/ 2019300 w 2959100"/>
              <a:gd name="connsiteY34" fmla="*/ 469903 h 1949453"/>
              <a:gd name="connsiteX35" fmla="*/ 2171700 w 2959100"/>
              <a:gd name="connsiteY35" fmla="*/ 406403 h 1949453"/>
              <a:gd name="connsiteX36" fmla="*/ 2203450 w 2959100"/>
              <a:gd name="connsiteY36" fmla="*/ 387353 h 1949453"/>
              <a:gd name="connsiteX37" fmla="*/ 2241550 w 2959100"/>
              <a:gd name="connsiteY37" fmla="*/ 368303 h 1949453"/>
              <a:gd name="connsiteX38" fmla="*/ 2260600 w 2959100"/>
              <a:gd name="connsiteY38" fmla="*/ 349253 h 1949453"/>
              <a:gd name="connsiteX39" fmla="*/ 2279650 w 2959100"/>
              <a:gd name="connsiteY39" fmla="*/ 342903 h 1949453"/>
              <a:gd name="connsiteX40" fmla="*/ 2324100 w 2959100"/>
              <a:gd name="connsiteY40" fmla="*/ 311153 h 1949453"/>
              <a:gd name="connsiteX41" fmla="*/ 2355850 w 2959100"/>
              <a:gd name="connsiteY41" fmla="*/ 292103 h 1949453"/>
              <a:gd name="connsiteX42" fmla="*/ 2374900 w 2959100"/>
              <a:gd name="connsiteY42" fmla="*/ 273053 h 1949453"/>
              <a:gd name="connsiteX43" fmla="*/ 2406650 w 2959100"/>
              <a:gd name="connsiteY43" fmla="*/ 247653 h 1949453"/>
              <a:gd name="connsiteX44" fmla="*/ 2432050 w 2959100"/>
              <a:gd name="connsiteY44" fmla="*/ 234953 h 1949453"/>
              <a:gd name="connsiteX45" fmla="*/ 2457450 w 2959100"/>
              <a:gd name="connsiteY45" fmla="*/ 215903 h 1949453"/>
              <a:gd name="connsiteX46" fmla="*/ 2476500 w 2959100"/>
              <a:gd name="connsiteY46" fmla="*/ 203203 h 1949453"/>
              <a:gd name="connsiteX47" fmla="*/ 2495550 w 2959100"/>
              <a:gd name="connsiteY47" fmla="*/ 184153 h 1949453"/>
              <a:gd name="connsiteX48" fmla="*/ 2533650 w 2959100"/>
              <a:gd name="connsiteY48" fmla="*/ 158753 h 1949453"/>
              <a:gd name="connsiteX49" fmla="*/ 2552700 w 2959100"/>
              <a:gd name="connsiteY49" fmla="*/ 133353 h 1949453"/>
              <a:gd name="connsiteX50" fmla="*/ 2590800 w 2959100"/>
              <a:gd name="connsiteY50" fmla="*/ 120653 h 1949453"/>
              <a:gd name="connsiteX51" fmla="*/ 2616200 w 2959100"/>
              <a:gd name="connsiteY51" fmla="*/ 107953 h 1949453"/>
              <a:gd name="connsiteX52" fmla="*/ 2654300 w 2959100"/>
              <a:gd name="connsiteY52" fmla="*/ 82553 h 1949453"/>
              <a:gd name="connsiteX53" fmla="*/ 2768600 w 2959100"/>
              <a:gd name="connsiteY53" fmla="*/ 82553 h 1949453"/>
              <a:gd name="connsiteX54" fmla="*/ 2787650 w 2959100"/>
              <a:gd name="connsiteY54" fmla="*/ 76203 h 1949453"/>
              <a:gd name="connsiteX55" fmla="*/ 2813050 w 2959100"/>
              <a:gd name="connsiteY55" fmla="*/ 69853 h 1949453"/>
              <a:gd name="connsiteX56" fmla="*/ 2851150 w 2959100"/>
              <a:gd name="connsiteY56" fmla="*/ 44453 h 1949453"/>
              <a:gd name="connsiteX57" fmla="*/ 2870200 w 2959100"/>
              <a:gd name="connsiteY57" fmla="*/ 31753 h 1949453"/>
              <a:gd name="connsiteX58" fmla="*/ 2895600 w 2959100"/>
              <a:gd name="connsiteY58" fmla="*/ 19053 h 1949453"/>
              <a:gd name="connsiteX59" fmla="*/ 2914650 w 2959100"/>
              <a:gd name="connsiteY59" fmla="*/ 6353 h 1949453"/>
              <a:gd name="connsiteX60" fmla="*/ 2959100 w 2959100"/>
              <a:gd name="connsiteY6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96900 w 2959100"/>
              <a:gd name="connsiteY5" fmla="*/ 889003 h 1949453"/>
              <a:gd name="connsiteX6" fmla="*/ 622300 w 2959100"/>
              <a:gd name="connsiteY6" fmla="*/ 882653 h 1949453"/>
              <a:gd name="connsiteX7" fmla="*/ 654050 w 2959100"/>
              <a:gd name="connsiteY7" fmla="*/ 876303 h 1949453"/>
              <a:gd name="connsiteX8" fmla="*/ 685800 w 2959100"/>
              <a:gd name="connsiteY8" fmla="*/ 863603 h 1949453"/>
              <a:gd name="connsiteX9" fmla="*/ 736600 w 2959100"/>
              <a:gd name="connsiteY9" fmla="*/ 857253 h 1949453"/>
              <a:gd name="connsiteX10" fmla="*/ 768350 w 2959100"/>
              <a:gd name="connsiteY10" fmla="*/ 850903 h 1949453"/>
              <a:gd name="connsiteX11" fmla="*/ 920750 w 2959100"/>
              <a:gd name="connsiteY11" fmla="*/ 831853 h 1949453"/>
              <a:gd name="connsiteX12" fmla="*/ 984250 w 2959100"/>
              <a:gd name="connsiteY12" fmla="*/ 819153 h 1949453"/>
              <a:gd name="connsiteX13" fmla="*/ 990600 w 2959100"/>
              <a:gd name="connsiteY13" fmla="*/ 781053 h 1949453"/>
              <a:gd name="connsiteX14" fmla="*/ 996950 w 2959100"/>
              <a:gd name="connsiteY14" fmla="*/ 755653 h 1949453"/>
              <a:gd name="connsiteX15" fmla="*/ 1003300 w 2959100"/>
              <a:gd name="connsiteY15" fmla="*/ 660403 h 1949453"/>
              <a:gd name="connsiteX16" fmla="*/ 1009650 w 2959100"/>
              <a:gd name="connsiteY16" fmla="*/ 635003 h 1949453"/>
              <a:gd name="connsiteX17" fmla="*/ 1028700 w 2959100"/>
              <a:gd name="connsiteY17" fmla="*/ 609603 h 1949453"/>
              <a:gd name="connsiteX18" fmla="*/ 1035050 w 2959100"/>
              <a:gd name="connsiteY18" fmla="*/ 590553 h 1949453"/>
              <a:gd name="connsiteX19" fmla="*/ 1041400 w 2959100"/>
              <a:gd name="connsiteY19" fmla="*/ 546103 h 1949453"/>
              <a:gd name="connsiteX20" fmla="*/ 1054100 w 2959100"/>
              <a:gd name="connsiteY20" fmla="*/ 514353 h 1949453"/>
              <a:gd name="connsiteX21" fmla="*/ 1073150 w 2959100"/>
              <a:gd name="connsiteY21" fmla="*/ 476253 h 1949453"/>
              <a:gd name="connsiteX22" fmla="*/ 1092200 w 2959100"/>
              <a:gd name="connsiteY22" fmla="*/ 463553 h 1949453"/>
              <a:gd name="connsiteX23" fmla="*/ 1403350 w 2959100"/>
              <a:gd name="connsiteY23" fmla="*/ 533403 h 1949453"/>
              <a:gd name="connsiteX24" fmla="*/ 1409700 w 2959100"/>
              <a:gd name="connsiteY24" fmla="*/ 622303 h 1949453"/>
              <a:gd name="connsiteX25" fmla="*/ 1428750 w 2959100"/>
              <a:gd name="connsiteY25" fmla="*/ 615953 h 1949453"/>
              <a:gd name="connsiteX26" fmla="*/ 1784350 w 2959100"/>
              <a:gd name="connsiteY26" fmla="*/ 590553 h 1949453"/>
              <a:gd name="connsiteX27" fmla="*/ 1803400 w 2959100"/>
              <a:gd name="connsiteY27" fmla="*/ 584203 h 1949453"/>
              <a:gd name="connsiteX28" fmla="*/ 1841500 w 2959100"/>
              <a:gd name="connsiteY28" fmla="*/ 577853 h 1949453"/>
              <a:gd name="connsiteX29" fmla="*/ 1854200 w 2959100"/>
              <a:gd name="connsiteY29" fmla="*/ 546103 h 1949453"/>
              <a:gd name="connsiteX30" fmla="*/ 1873250 w 2959100"/>
              <a:gd name="connsiteY30" fmla="*/ 527053 h 1949453"/>
              <a:gd name="connsiteX31" fmla="*/ 1936750 w 2959100"/>
              <a:gd name="connsiteY31" fmla="*/ 501653 h 1949453"/>
              <a:gd name="connsiteX32" fmla="*/ 1974850 w 2959100"/>
              <a:gd name="connsiteY32" fmla="*/ 482603 h 1949453"/>
              <a:gd name="connsiteX33" fmla="*/ 2019300 w 2959100"/>
              <a:gd name="connsiteY33" fmla="*/ 469903 h 1949453"/>
              <a:gd name="connsiteX34" fmla="*/ 2171700 w 2959100"/>
              <a:gd name="connsiteY34" fmla="*/ 406403 h 1949453"/>
              <a:gd name="connsiteX35" fmla="*/ 2203450 w 2959100"/>
              <a:gd name="connsiteY35" fmla="*/ 387353 h 1949453"/>
              <a:gd name="connsiteX36" fmla="*/ 2241550 w 2959100"/>
              <a:gd name="connsiteY36" fmla="*/ 368303 h 1949453"/>
              <a:gd name="connsiteX37" fmla="*/ 2260600 w 2959100"/>
              <a:gd name="connsiteY37" fmla="*/ 349253 h 1949453"/>
              <a:gd name="connsiteX38" fmla="*/ 2279650 w 2959100"/>
              <a:gd name="connsiteY38" fmla="*/ 342903 h 1949453"/>
              <a:gd name="connsiteX39" fmla="*/ 2324100 w 2959100"/>
              <a:gd name="connsiteY39" fmla="*/ 311153 h 1949453"/>
              <a:gd name="connsiteX40" fmla="*/ 2355850 w 2959100"/>
              <a:gd name="connsiteY40" fmla="*/ 292103 h 1949453"/>
              <a:gd name="connsiteX41" fmla="*/ 2374900 w 2959100"/>
              <a:gd name="connsiteY41" fmla="*/ 273053 h 1949453"/>
              <a:gd name="connsiteX42" fmla="*/ 2406650 w 2959100"/>
              <a:gd name="connsiteY42" fmla="*/ 247653 h 1949453"/>
              <a:gd name="connsiteX43" fmla="*/ 2432050 w 2959100"/>
              <a:gd name="connsiteY43" fmla="*/ 234953 h 1949453"/>
              <a:gd name="connsiteX44" fmla="*/ 2457450 w 2959100"/>
              <a:gd name="connsiteY44" fmla="*/ 215903 h 1949453"/>
              <a:gd name="connsiteX45" fmla="*/ 2476500 w 2959100"/>
              <a:gd name="connsiteY45" fmla="*/ 203203 h 1949453"/>
              <a:gd name="connsiteX46" fmla="*/ 2495550 w 2959100"/>
              <a:gd name="connsiteY46" fmla="*/ 184153 h 1949453"/>
              <a:gd name="connsiteX47" fmla="*/ 2533650 w 2959100"/>
              <a:gd name="connsiteY47" fmla="*/ 158753 h 1949453"/>
              <a:gd name="connsiteX48" fmla="*/ 2552700 w 2959100"/>
              <a:gd name="connsiteY48" fmla="*/ 133353 h 1949453"/>
              <a:gd name="connsiteX49" fmla="*/ 2590800 w 2959100"/>
              <a:gd name="connsiteY49" fmla="*/ 120653 h 1949453"/>
              <a:gd name="connsiteX50" fmla="*/ 2616200 w 2959100"/>
              <a:gd name="connsiteY50" fmla="*/ 107953 h 1949453"/>
              <a:gd name="connsiteX51" fmla="*/ 2654300 w 2959100"/>
              <a:gd name="connsiteY51" fmla="*/ 82553 h 1949453"/>
              <a:gd name="connsiteX52" fmla="*/ 2768600 w 2959100"/>
              <a:gd name="connsiteY52" fmla="*/ 82553 h 1949453"/>
              <a:gd name="connsiteX53" fmla="*/ 2787650 w 2959100"/>
              <a:gd name="connsiteY53" fmla="*/ 76203 h 1949453"/>
              <a:gd name="connsiteX54" fmla="*/ 2813050 w 2959100"/>
              <a:gd name="connsiteY54" fmla="*/ 69853 h 1949453"/>
              <a:gd name="connsiteX55" fmla="*/ 2851150 w 2959100"/>
              <a:gd name="connsiteY55" fmla="*/ 44453 h 1949453"/>
              <a:gd name="connsiteX56" fmla="*/ 2870200 w 2959100"/>
              <a:gd name="connsiteY56" fmla="*/ 31753 h 1949453"/>
              <a:gd name="connsiteX57" fmla="*/ 2895600 w 2959100"/>
              <a:gd name="connsiteY57" fmla="*/ 19053 h 1949453"/>
              <a:gd name="connsiteX58" fmla="*/ 2914650 w 2959100"/>
              <a:gd name="connsiteY58" fmla="*/ 6353 h 1949453"/>
              <a:gd name="connsiteX59" fmla="*/ 2959100 w 2959100"/>
              <a:gd name="connsiteY5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22300 w 2959100"/>
              <a:gd name="connsiteY5" fmla="*/ 882653 h 1949453"/>
              <a:gd name="connsiteX6" fmla="*/ 654050 w 2959100"/>
              <a:gd name="connsiteY6" fmla="*/ 876303 h 1949453"/>
              <a:gd name="connsiteX7" fmla="*/ 685800 w 2959100"/>
              <a:gd name="connsiteY7" fmla="*/ 863603 h 1949453"/>
              <a:gd name="connsiteX8" fmla="*/ 736600 w 2959100"/>
              <a:gd name="connsiteY8" fmla="*/ 857253 h 1949453"/>
              <a:gd name="connsiteX9" fmla="*/ 768350 w 2959100"/>
              <a:gd name="connsiteY9" fmla="*/ 850903 h 1949453"/>
              <a:gd name="connsiteX10" fmla="*/ 920750 w 2959100"/>
              <a:gd name="connsiteY10" fmla="*/ 831853 h 1949453"/>
              <a:gd name="connsiteX11" fmla="*/ 984250 w 2959100"/>
              <a:gd name="connsiteY11" fmla="*/ 819153 h 1949453"/>
              <a:gd name="connsiteX12" fmla="*/ 990600 w 2959100"/>
              <a:gd name="connsiteY12" fmla="*/ 781053 h 1949453"/>
              <a:gd name="connsiteX13" fmla="*/ 996950 w 2959100"/>
              <a:gd name="connsiteY13" fmla="*/ 755653 h 1949453"/>
              <a:gd name="connsiteX14" fmla="*/ 1003300 w 2959100"/>
              <a:gd name="connsiteY14" fmla="*/ 660403 h 1949453"/>
              <a:gd name="connsiteX15" fmla="*/ 1009650 w 2959100"/>
              <a:gd name="connsiteY15" fmla="*/ 635003 h 1949453"/>
              <a:gd name="connsiteX16" fmla="*/ 1028700 w 2959100"/>
              <a:gd name="connsiteY16" fmla="*/ 609603 h 1949453"/>
              <a:gd name="connsiteX17" fmla="*/ 1035050 w 2959100"/>
              <a:gd name="connsiteY17" fmla="*/ 590553 h 1949453"/>
              <a:gd name="connsiteX18" fmla="*/ 1041400 w 2959100"/>
              <a:gd name="connsiteY18" fmla="*/ 546103 h 1949453"/>
              <a:gd name="connsiteX19" fmla="*/ 1054100 w 2959100"/>
              <a:gd name="connsiteY19" fmla="*/ 514353 h 1949453"/>
              <a:gd name="connsiteX20" fmla="*/ 1073150 w 2959100"/>
              <a:gd name="connsiteY20" fmla="*/ 476253 h 1949453"/>
              <a:gd name="connsiteX21" fmla="*/ 1092200 w 2959100"/>
              <a:gd name="connsiteY21" fmla="*/ 463553 h 1949453"/>
              <a:gd name="connsiteX22" fmla="*/ 1403350 w 2959100"/>
              <a:gd name="connsiteY22" fmla="*/ 533403 h 1949453"/>
              <a:gd name="connsiteX23" fmla="*/ 1409700 w 2959100"/>
              <a:gd name="connsiteY23" fmla="*/ 622303 h 1949453"/>
              <a:gd name="connsiteX24" fmla="*/ 1428750 w 2959100"/>
              <a:gd name="connsiteY24" fmla="*/ 615953 h 1949453"/>
              <a:gd name="connsiteX25" fmla="*/ 1784350 w 2959100"/>
              <a:gd name="connsiteY25" fmla="*/ 590553 h 1949453"/>
              <a:gd name="connsiteX26" fmla="*/ 1803400 w 2959100"/>
              <a:gd name="connsiteY26" fmla="*/ 584203 h 1949453"/>
              <a:gd name="connsiteX27" fmla="*/ 1841500 w 2959100"/>
              <a:gd name="connsiteY27" fmla="*/ 577853 h 1949453"/>
              <a:gd name="connsiteX28" fmla="*/ 1854200 w 2959100"/>
              <a:gd name="connsiteY28" fmla="*/ 546103 h 1949453"/>
              <a:gd name="connsiteX29" fmla="*/ 1873250 w 2959100"/>
              <a:gd name="connsiteY29" fmla="*/ 527053 h 1949453"/>
              <a:gd name="connsiteX30" fmla="*/ 1936750 w 2959100"/>
              <a:gd name="connsiteY30" fmla="*/ 501653 h 1949453"/>
              <a:gd name="connsiteX31" fmla="*/ 1974850 w 2959100"/>
              <a:gd name="connsiteY31" fmla="*/ 482603 h 1949453"/>
              <a:gd name="connsiteX32" fmla="*/ 2019300 w 2959100"/>
              <a:gd name="connsiteY32" fmla="*/ 469903 h 1949453"/>
              <a:gd name="connsiteX33" fmla="*/ 2171700 w 2959100"/>
              <a:gd name="connsiteY33" fmla="*/ 406403 h 1949453"/>
              <a:gd name="connsiteX34" fmla="*/ 2203450 w 2959100"/>
              <a:gd name="connsiteY34" fmla="*/ 387353 h 1949453"/>
              <a:gd name="connsiteX35" fmla="*/ 2241550 w 2959100"/>
              <a:gd name="connsiteY35" fmla="*/ 368303 h 1949453"/>
              <a:gd name="connsiteX36" fmla="*/ 2260600 w 2959100"/>
              <a:gd name="connsiteY36" fmla="*/ 349253 h 1949453"/>
              <a:gd name="connsiteX37" fmla="*/ 2279650 w 2959100"/>
              <a:gd name="connsiteY37" fmla="*/ 342903 h 1949453"/>
              <a:gd name="connsiteX38" fmla="*/ 2324100 w 2959100"/>
              <a:gd name="connsiteY38" fmla="*/ 311153 h 1949453"/>
              <a:gd name="connsiteX39" fmla="*/ 2355850 w 2959100"/>
              <a:gd name="connsiteY39" fmla="*/ 292103 h 1949453"/>
              <a:gd name="connsiteX40" fmla="*/ 2374900 w 2959100"/>
              <a:gd name="connsiteY40" fmla="*/ 273053 h 1949453"/>
              <a:gd name="connsiteX41" fmla="*/ 2406650 w 2959100"/>
              <a:gd name="connsiteY41" fmla="*/ 247653 h 1949453"/>
              <a:gd name="connsiteX42" fmla="*/ 2432050 w 2959100"/>
              <a:gd name="connsiteY42" fmla="*/ 234953 h 1949453"/>
              <a:gd name="connsiteX43" fmla="*/ 2457450 w 2959100"/>
              <a:gd name="connsiteY43" fmla="*/ 215903 h 1949453"/>
              <a:gd name="connsiteX44" fmla="*/ 2476500 w 2959100"/>
              <a:gd name="connsiteY44" fmla="*/ 203203 h 1949453"/>
              <a:gd name="connsiteX45" fmla="*/ 2495550 w 2959100"/>
              <a:gd name="connsiteY45" fmla="*/ 184153 h 1949453"/>
              <a:gd name="connsiteX46" fmla="*/ 2533650 w 2959100"/>
              <a:gd name="connsiteY46" fmla="*/ 158753 h 1949453"/>
              <a:gd name="connsiteX47" fmla="*/ 2552700 w 2959100"/>
              <a:gd name="connsiteY47" fmla="*/ 133353 h 1949453"/>
              <a:gd name="connsiteX48" fmla="*/ 2590800 w 2959100"/>
              <a:gd name="connsiteY48" fmla="*/ 120653 h 1949453"/>
              <a:gd name="connsiteX49" fmla="*/ 2616200 w 2959100"/>
              <a:gd name="connsiteY49" fmla="*/ 107953 h 1949453"/>
              <a:gd name="connsiteX50" fmla="*/ 2654300 w 2959100"/>
              <a:gd name="connsiteY50" fmla="*/ 82553 h 1949453"/>
              <a:gd name="connsiteX51" fmla="*/ 2768600 w 2959100"/>
              <a:gd name="connsiteY51" fmla="*/ 82553 h 1949453"/>
              <a:gd name="connsiteX52" fmla="*/ 2787650 w 2959100"/>
              <a:gd name="connsiteY52" fmla="*/ 76203 h 1949453"/>
              <a:gd name="connsiteX53" fmla="*/ 2813050 w 2959100"/>
              <a:gd name="connsiteY53" fmla="*/ 69853 h 1949453"/>
              <a:gd name="connsiteX54" fmla="*/ 2851150 w 2959100"/>
              <a:gd name="connsiteY54" fmla="*/ 44453 h 1949453"/>
              <a:gd name="connsiteX55" fmla="*/ 2870200 w 2959100"/>
              <a:gd name="connsiteY55" fmla="*/ 31753 h 1949453"/>
              <a:gd name="connsiteX56" fmla="*/ 2895600 w 2959100"/>
              <a:gd name="connsiteY56" fmla="*/ 19053 h 1949453"/>
              <a:gd name="connsiteX57" fmla="*/ 2914650 w 2959100"/>
              <a:gd name="connsiteY57" fmla="*/ 6353 h 1949453"/>
              <a:gd name="connsiteX58" fmla="*/ 2959100 w 2959100"/>
              <a:gd name="connsiteY5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685800 w 2959100"/>
              <a:gd name="connsiteY6" fmla="*/ 863603 h 1949453"/>
              <a:gd name="connsiteX7" fmla="*/ 736600 w 2959100"/>
              <a:gd name="connsiteY7" fmla="*/ 857253 h 1949453"/>
              <a:gd name="connsiteX8" fmla="*/ 768350 w 2959100"/>
              <a:gd name="connsiteY8" fmla="*/ 850903 h 1949453"/>
              <a:gd name="connsiteX9" fmla="*/ 920750 w 2959100"/>
              <a:gd name="connsiteY9" fmla="*/ 831853 h 1949453"/>
              <a:gd name="connsiteX10" fmla="*/ 984250 w 2959100"/>
              <a:gd name="connsiteY10" fmla="*/ 819153 h 1949453"/>
              <a:gd name="connsiteX11" fmla="*/ 990600 w 2959100"/>
              <a:gd name="connsiteY11" fmla="*/ 781053 h 1949453"/>
              <a:gd name="connsiteX12" fmla="*/ 996950 w 2959100"/>
              <a:gd name="connsiteY12" fmla="*/ 755653 h 1949453"/>
              <a:gd name="connsiteX13" fmla="*/ 1003300 w 2959100"/>
              <a:gd name="connsiteY13" fmla="*/ 660403 h 1949453"/>
              <a:gd name="connsiteX14" fmla="*/ 1009650 w 2959100"/>
              <a:gd name="connsiteY14" fmla="*/ 635003 h 1949453"/>
              <a:gd name="connsiteX15" fmla="*/ 1028700 w 2959100"/>
              <a:gd name="connsiteY15" fmla="*/ 609603 h 1949453"/>
              <a:gd name="connsiteX16" fmla="*/ 1035050 w 2959100"/>
              <a:gd name="connsiteY16" fmla="*/ 590553 h 1949453"/>
              <a:gd name="connsiteX17" fmla="*/ 1041400 w 2959100"/>
              <a:gd name="connsiteY17" fmla="*/ 546103 h 1949453"/>
              <a:gd name="connsiteX18" fmla="*/ 1054100 w 2959100"/>
              <a:gd name="connsiteY18" fmla="*/ 514353 h 1949453"/>
              <a:gd name="connsiteX19" fmla="*/ 1073150 w 2959100"/>
              <a:gd name="connsiteY19" fmla="*/ 476253 h 1949453"/>
              <a:gd name="connsiteX20" fmla="*/ 1092200 w 2959100"/>
              <a:gd name="connsiteY20" fmla="*/ 463553 h 1949453"/>
              <a:gd name="connsiteX21" fmla="*/ 1403350 w 2959100"/>
              <a:gd name="connsiteY21" fmla="*/ 533403 h 1949453"/>
              <a:gd name="connsiteX22" fmla="*/ 1409700 w 2959100"/>
              <a:gd name="connsiteY22" fmla="*/ 622303 h 1949453"/>
              <a:gd name="connsiteX23" fmla="*/ 1428750 w 2959100"/>
              <a:gd name="connsiteY23" fmla="*/ 615953 h 1949453"/>
              <a:gd name="connsiteX24" fmla="*/ 1784350 w 2959100"/>
              <a:gd name="connsiteY24" fmla="*/ 590553 h 1949453"/>
              <a:gd name="connsiteX25" fmla="*/ 1803400 w 2959100"/>
              <a:gd name="connsiteY25" fmla="*/ 584203 h 1949453"/>
              <a:gd name="connsiteX26" fmla="*/ 1841500 w 2959100"/>
              <a:gd name="connsiteY26" fmla="*/ 577853 h 1949453"/>
              <a:gd name="connsiteX27" fmla="*/ 1854200 w 2959100"/>
              <a:gd name="connsiteY27" fmla="*/ 546103 h 1949453"/>
              <a:gd name="connsiteX28" fmla="*/ 1873250 w 2959100"/>
              <a:gd name="connsiteY28" fmla="*/ 527053 h 1949453"/>
              <a:gd name="connsiteX29" fmla="*/ 1936750 w 2959100"/>
              <a:gd name="connsiteY29" fmla="*/ 501653 h 1949453"/>
              <a:gd name="connsiteX30" fmla="*/ 1974850 w 2959100"/>
              <a:gd name="connsiteY30" fmla="*/ 482603 h 1949453"/>
              <a:gd name="connsiteX31" fmla="*/ 2019300 w 2959100"/>
              <a:gd name="connsiteY31" fmla="*/ 469903 h 1949453"/>
              <a:gd name="connsiteX32" fmla="*/ 2171700 w 2959100"/>
              <a:gd name="connsiteY32" fmla="*/ 406403 h 1949453"/>
              <a:gd name="connsiteX33" fmla="*/ 2203450 w 2959100"/>
              <a:gd name="connsiteY33" fmla="*/ 387353 h 1949453"/>
              <a:gd name="connsiteX34" fmla="*/ 2241550 w 2959100"/>
              <a:gd name="connsiteY34" fmla="*/ 368303 h 1949453"/>
              <a:gd name="connsiteX35" fmla="*/ 2260600 w 2959100"/>
              <a:gd name="connsiteY35" fmla="*/ 349253 h 1949453"/>
              <a:gd name="connsiteX36" fmla="*/ 2279650 w 2959100"/>
              <a:gd name="connsiteY36" fmla="*/ 342903 h 1949453"/>
              <a:gd name="connsiteX37" fmla="*/ 2324100 w 2959100"/>
              <a:gd name="connsiteY37" fmla="*/ 311153 h 1949453"/>
              <a:gd name="connsiteX38" fmla="*/ 2355850 w 2959100"/>
              <a:gd name="connsiteY38" fmla="*/ 292103 h 1949453"/>
              <a:gd name="connsiteX39" fmla="*/ 2374900 w 2959100"/>
              <a:gd name="connsiteY39" fmla="*/ 273053 h 1949453"/>
              <a:gd name="connsiteX40" fmla="*/ 2406650 w 2959100"/>
              <a:gd name="connsiteY40" fmla="*/ 247653 h 1949453"/>
              <a:gd name="connsiteX41" fmla="*/ 2432050 w 2959100"/>
              <a:gd name="connsiteY41" fmla="*/ 234953 h 1949453"/>
              <a:gd name="connsiteX42" fmla="*/ 2457450 w 2959100"/>
              <a:gd name="connsiteY42" fmla="*/ 215903 h 1949453"/>
              <a:gd name="connsiteX43" fmla="*/ 2476500 w 2959100"/>
              <a:gd name="connsiteY43" fmla="*/ 203203 h 1949453"/>
              <a:gd name="connsiteX44" fmla="*/ 2495550 w 2959100"/>
              <a:gd name="connsiteY44" fmla="*/ 184153 h 1949453"/>
              <a:gd name="connsiteX45" fmla="*/ 2533650 w 2959100"/>
              <a:gd name="connsiteY45" fmla="*/ 158753 h 1949453"/>
              <a:gd name="connsiteX46" fmla="*/ 2552700 w 2959100"/>
              <a:gd name="connsiteY46" fmla="*/ 133353 h 1949453"/>
              <a:gd name="connsiteX47" fmla="*/ 2590800 w 2959100"/>
              <a:gd name="connsiteY47" fmla="*/ 120653 h 1949453"/>
              <a:gd name="connsiteX48" fmla="*/ 2616200 w 2959100"/>
              <a:gd name="connsiteY48" fmla="*/ 107953 h 1949453"/>
              <a:gd name="connsiteX49" fmla="*/ 2654300 w 2959100"/>
              <a:gd name="connsiteY49" fmla="*/ 82553 h 1949453"/>
              <a:gd name="connsiteX50" fmla="*/ 2768600 w 2959100"/>
              <a:gd name="connsiteY50" fmla="*/ 82553 h 1949453"/>
              <a:gd name="connsiteX51" fmla="*/ 2787650 w 2959100"/>
              <a:gd name="connsiteY51" fmla="*/ 76203 h 1949453"/>
              <a:gd name="connsiteX52" fmla="*/ 2813050 w 2959100"/>
              <a:gd name="connsiteY52" fmla="*/ 69853 h 1949453"/>
              <a:gd name="connsiteX53" fmla="*/ 2851150 w 2959100"/>
              <a:gd name="connsiteY53" fmla="*/ 44453 h 1949453"/>
              <a:gd name="connsiteX54" fmla="*/ 2870200 w 2959100"/>
              <a:gd name="connsiteY54" fmla="*/ 31753 h 1949453"/>
              <a:gd name="connsiteX55" fmla="*/ 2895600 w 2959100"/>
              <a:gd name="connsiteY55" fmla="*/ 19053 h 1949453"/>
              <a:gd name="connsiteX56" fmla="*/ 2914650 w 2959100"/>
              <a:gd name="connsiteY56" fmla="*/ 6353 h 1949453"/>
              <a:gd name="connsiteX57" fmla="*/ 2959100 w 2959100"/>
              <a:gd name="connsiteY5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736600 w 2959100"/>
              <a:gd name="connsiteY6" fmla="*/ 857253 h 1949453"/>
              <a:gd name="connsiteX7" fmla="*/ 768350 w 2959100"/>
              <a:gd name="connsiteY7" fmla="*/ 850903 h 1949453"/>
              <a:gd name="connsiteX8" fmla="*/ 920750 w 2959100"/>
              <a:gd name="connsiteY8" fmla="*/ 831853 h 1949453"/>
              <a:gd name="connsiteX9" fmla="*/ 984250 w 2959100"/>
              <a:gd name="connsiteY9" fmla="*/ 819153 h 1949453"/>
              <a:gd name="connsiteX10" fmla="*/ 990600 w 2959100"/>
              <a:gd name="connsiteY10" fmla="*/ 781053 h 1949453"/>
              <a:gd name="connsiteX11" fmla="*/ 996950 w 2959100"/>
              <a:gd name="connsiteY11" fmla="*/ 755653 h 1949453"/>
              <a:gd name="connsiteX12" fmla="*/ 1003300 w 2959100"/>
              <a:gd name="connsiteY12" fmla="*/ 660403 h 1949453"/>
              <a:gd name="connsiteX13" fmla="*/ 1009650 w 2959100"/>
              <a:gd name="connsiteY13" fmla="*/ 635003 h 1949453"/>
              <a:gd name="connsiteX14" fmla="*/ 1028700 w 2959100"/>
              <a:gd name="connsiteY14" fmla="*/ 609603 h 1949453"/>
              <a:gd name="connsiteX15" fmla="*/ 1035050 w 2959100"/>
              <a:gd name="connsiteY15" fmla="*/ 590553 h 1949453"/>
              <a:gd name="connsiteX16" fmla="*/ 1041400 w 2959100"/>
              <a:gd name="connsiteY16" fmla="*/ 546103 h 1949453"/>
              <a:gd name="connsiteX17" fmla="*/ 1054100 w 2959100"/>
              <a:gd name="connsiteY17" fmla="*/ 514353 h 1949453"/>
              <a:gd name="connsiteX18" fmla="*/ 1073150 w 2959100"/>
              <a:gd name="connsiteY18" fmla="*/ 476253 h 1949453"/>
              <a:gd name="connsiteX19" fmla="*/ 1092200 w 2959100"/>
              <a:gd name="connsiteY19" fmla="*/ 463553 h 1949453"/>
              <a:gd name="connsiteX20" fmla="*/ 1403350 w 2959100"/>
              <a:gd name="connsiteY20" fmla="*/ 533403 h 1949453"/>
              <a:gd name="connsiteX21" fmla="*/ 1409700 w 2959100"/>
              <a:gd name="connsiteY21" fmla="*/ 622303 h 1949453"/>
              <a:gd name="connsiteX22" fmla="*/ 1428750 w 2959100"/>
              <a:gd name="connsiteY22" fmla="*/ 615953 h 1949453"/>
              <a:gd name="connsiteX23" fmla="*/ 1784350 w 2959100"/>
              <a:gd name="connsiteY23" fmla="*/ 590553 h 1949453"/>
              <a:gd name="connsiteX24" fmla="*/ 1803400 w 2959100"/>
              <a:gd name="connsiteY24" fmla="*/ 584203 h 1949453"/>
              <a:gd name="connsiteX25" fmla="*/ 1841500 w 2959100"/>
              <a:gd name="connsiteY25" fmla="*/ 577853 h 1949453"/>
              <a:gd name="connsiteX26" fmla="*/ 1854200 w 2959100"/>
              <a:gd name="connsiteY26" fmla="*/ 546103 h 1949453"/>
              <a:gd name="connsiteX27" fmla="*/ 1873250 w 2959100"/>
              <a:gd name="connsiteY27" fmla="*/ 527053 h 1949453"/>
              <a:gd name="connsiteX28" fmla="*/ 1936750 w 2959100"/>
              <a:gd name="connsiteY28" fmla="*/ 501653 h 1949453"/>
              <a:gd name="connsiteX29" fmla="*/ 1974850 w 2959100"/>
              <a:gd name="connsiteY29" fmla="*/ 482603 h 1949453"/>
              <a:gd name="connsiteX30" fmla="*/ 2019300 w 2959100"/>
              <a:gd name="connsiteY30" fmla="*/ 469903 h 1949453"/>
              <a:gd name="connsiteX31" fmla="*/ 2171700 w 2959100"/>
              <a:gd name="connsiteY31" fmla="*/ 406403 h 1949453"/>
              <a:gd name="connsiteX32" fmla="*/ 2203450 w 2959100"/>
              <a:gd name="connsiteY32" fmla="*/ 387353 h 1949453"/>
              <a:gd name="connsiteX33" fmla="*/ 2241550 w 2959100"/>
              <a:gd name="connsiteY33" fmla="*/ 368303 h 1949453"/>
              <a:gd name="connsiteX34" fmla="*/ 2260600 w 2959100"/>
              <a:gd name="connsiteY34" fmla="*/ 349253 h 1949453"/>
              <a:gd name="connsiteX35" fmla="*/ 2279650 w 2959100"/>
              <a:gd name="connsiteY35" fmla="*/ 342903 h 1949453"/>
              <a:gd name="connsiteX36" fmla="*/ 2324100 w 2959100"/>
              <a:gd name="connsiteY36" fmla="*/ 311153 h 1949453"/>
              <a:gd name="connsiteX37" fmla="*/ 2355850 w 2959100"/>
              <a:gd name="connsiteY37" fmla="*/ 292103 h 1949453"/>
              <a:gd name="connsiteX38" fmla="*/ 2374900 w 2959100"/>
              <a:gd name="connsiteY38" fmla="*/ 273053 h 1949453"/>
              <a:gd name="connsiteX39" fmla="*/ 2406650 w 2959100"/>
              <a:gd name="connsiteY39" fmla="*/ 247653 h 1949453"/>
              <a:gd name="connsiteX40" fmla="*/ 2432050 w 2959100"/>
              <a:gd name="connsiteY40" fmla="*/ 234953 h 1949453"/>
              <a:gd name="connsiteX41" fmla="*/ 2457450 w 2959100"/>
              <a:gd name="connsiteY41" fmla="*/ 215903 h 1949453"/>
              <a:gd name="connsiteX42" fmla="*/ 2476500 w 2959100"/>
              <a:gd name="connsiteY42" fmla="*/ 203203 h 1949453"/>
              <a:gd name="connsiteX43" fmla="*/ 2495550 w 2959100"/>
              <a:gd name="connsiteY43" fmla="*/ 184153 h 1949453"/>
              <a:gd name="connsiteX44" fmla="*/ 2533650 w 2959100"/>
              <a:gd name="connsiteY44" fmla="*/ 158753 h 1949453"/>
              <a:gd name="connsiteX45" fmla="*/ 2552700 w 2959100"/>
              <a:gd name="connsiteY45" fmla="*/ 133353 h 1949453"/>
              <a:gd name="connsiteX46" fmla="*/ 2590800 w 2959100"/>
              <a:gd name="connsiteY46" fmla="*/ 120653 h 1949453"/>
              <a:gd name="connsiteX47" fmla="*/ 2616200 w 2959100"/>
              <a:gd name="connsiteY47" fmla="*/ 107953 h 1949453"/>
              <a:gd name="connsiteX48" fmla="*/ 2654300 w 2959100"/>
              <a:gd name="connsiteY48" fmla="*/ 82553 h 1949453"/>
              <a:gd name="connsiteX49" fmla="*/ 2768600 w 2959100"/>
              <a:gd name="connsiteY49" fmla="*/ 82553 h 1949453"/>
              <a:gd name="connsiteX50" fmla="*/ 2787650 w 2959100"/>
              <a:gd name="connsiteY50" fmla="*/ 76203 h 1949453"/>
              <a:gd name="connsiteX51" fmla="*/ 2813050 w 2959100"/>
              <a:gd name="connsiteY51" fmla="*/ 69853 h 1949453"/>
              <a:gd name="connsiteX52" fmla="*/ 2851150 w 2959100"/>
              <a:gd name="connsiteY52" fmla="*/ 44453 h 1949453"/>
              <a:gd name="connsiteX53" fmla="*/ 2870200 w 2959100"/>
              <a:gd name="connsiteY53" fmla="*/ 31753 h 1949453"/>
              <a:gd name="connsiteX54" fmla="*/ 2895600 w 2959100"/>
              <a:gd name="connsiteY54" fmla="*/ 19053 h 1949453"/>
              <a:gd name="connsiteX55" fmla="*/ 2914650 w 2959100"/>
              <a:gd name="connsiteY55" fmla="*/ 6353 h 1949453"/>
              <a:gd name="connsiteX56" fmla="*/ 2959100 w 2959100"/>
              <a:gd name="connsiteY5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57253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920750 w 2959100"/>
              <a:gd name="connsiteY6" fmla="*/ 831853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659609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936750 w 2959100"/>
              <a:gd name="connsiteY25" fmla="*/ 501653 h 1949453"/>
              <a:gd name="connsiteX26" fmla="*/ 1974850 w 2959100"/>
              <a:gd name="connsiteY26" fmla="*/ 482603 h 1949453"/>
              <a:gd name="connsiteX27" fmla="*/ 2019300 w 2959100"/>
              <a:gd name="connsiteY27" fmla="*/ 469903 h 1949453"/>
              <a:gd name="connsiteX28" fmla="*/ 2171700 w 2959100"/>
              <a:gd name="connsiteY28" fmla="*/ 406403 h 1949453"/>
              <a:gd name="connsiteX29" fmla="*/ 2203450 w 2959100"/>
              <a:gd name="connsiteY29" fmla="*/ 387353 h 1949453"/>
              <a:gd name="connsiteX30" fmla="*/ 2241550 w 2959100"/>
              <a:gd name="connsiteY30" fmla="*/ 368303 h 1949453"/>
              <a:gd name="connsiteX31" fmla="*/ 2260600 w 2959100"/>
              <a:gd name="connsiteY31" fmla="*/ 349253 h 1949453"/>
              <a:gd name="connsiteX32" fmla="*/ 2279650 w 2959100"/>
              <a:gd name="connsiteY32" fmla="*/ 342903 h 1949453"/>
              <a:gd name="connsiteX33" fmla="*/ 2324100 w 2959100"/>
              <a:gd name="connsiteY33" fmla="*/ 311153 h 1949453"/>
              <a:gd name="connsiteX34" fmla="*/ 2355850 w 2959100"/>
              <a:gd name="connsiteY34" fmla="*/ 292103 h 1949453"/>
              <a:gd name="connsiteX35" fmla="*/ 2374900 w 2959100"/>
              <a:gd name="connsiteY35" fmla="*/ 273053 h 1949453"/>
              <a:gd name="connsiteX36" fmla="*/ 2406650 w 2959100"/>
              <a:gd name="connsiteY36" fmla="*/ 247653 h 1949453"/>
              <a:gd name="connsiteX37" fmla="*/ 2432050 w 2959100"/>
              <a:gd name="connsiteY37" fmla="*/ 234953 h 1949453"/>
              <a:gd name="connsiteX38" fmla="*/ 2457450 w 2959100"/>
              <a:gd name="connsiteY38" fmla="*/ 215903 h 1949453"/>
              <a:gd name="connsiteX39" fmla="*/ 2476500 w 2959100"/>
              <a:gd name="connsiteY39" fmla="*/ 203203 h 1949453"/>
              <a:gd name="connsiteX40" fmla="*/ 2495550 w 2959100"/>
              <a:gd name="connsiteY40" fmla="*/ 184153 h 1949453"/>
              <a:gd name="connsiteX41" fmla="*/ 2533650 w 2959100"/>
              <a:gd name="connsiteY41" fmla="*/ 158753 h 1949453"/>
              <a:gd name="connsiteX42" fmla="*/ 2552700 w 2959100"/>
              <a:gd name="connsiteY42" fmla="*/ 133353 h 1949453"/>
              <a:gd name="connsiteX43" fmla="*/ 2590800 w 2959100"/>
              <a:gd name="connsiteY43" fmla="*/ 120653 h 1949453"/>
              <a:gd name="connsiteX44" fmla="*/ 2616200 w 2959100"/>
              <a:gd name="connsiteY44" fmla="*/ 107953 h 1949453"/>
              <a:gd name="connsiteX45" fmla="*/ 2654300 w 2959100"/>
              <a:gd name="connsiteY45" fmla="*/ 82553 h 1949453"/>
              <a:gd name="connsiteX46" fmla="*/ 2768600 w 2959100"/>
              <a:gd name="connsiteY46" fmla="*/ 82553 h 1949453"/>
              <a:gd name="connsiteX47" fmla="*/ 2787650 w 2959100"/>
              <a:gd name="connsiteY47" fmla="*/ 76203 h 1949453"/>
              <a:gd name="connsiteX48" fmla="*/ 2813050 w 2959100"/>
              <a:gd name="connsiteY48" fmla="*/ 69853 h 1949453"/>
              <a:gd name="connsiteX49" fmla="*/ 2851150 w 2959100"/>
              <a:gd name="connsiteY49" fmla="*/ 44453 h 1949453"/>
              <a:gd name="connsiteX50" fmla="*/ 2870200 w 2959100"/>
              <a:gd name="connsiteY50" fmla="*/ 31753 h 1949453"/>
              <a:gd name="connsiteX51" fmla="*/ 2895600 w 2959100"/>
              <a:gd name="connsiteY51" fmla="*/ 19053 h 1949453"/>
              <a:gd name="connsiteX52" fmla="*/ 2914650 w 2959100"/>
              <a:gd name="connsiteY52" fmla="*/ 6353 h 1949453"/>
              <a:gd name="connsiteX53" fmla="*/ 2959100 w 2959100"/>
              <a:gd name="connsiteY5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36750 w 2959100"/>
              <a:gd name="connsiteY24" fmla="*/ 501653 h 1949453"/>
              <a:gd name="connsiteX25" fmla="*/ 1974850 w 2959100"/>
              <a:gd name="connsiteY25" fmla="*/ 482603 h 1949453"/>
              <a:gd name="connsiteX26" fmla="*/ 2019300 w 2959100"/>
              <a:gd name="connsiteY26" fmla="*/ 469903 h 1949453"/>
              <a:gd name="connsiteX27" fmla="*/ 2171700 w 2959100"/>
              <a:gd name="connsiteY27" fmla="*/ 406403 h 1949453"/>
              <a:gd name="connsiteX28" fmla="*/ 2203450 w 2959100"/>
              <a:gd name="connsiteY28" fmla="*/ 387353 h 1949453"/>
              <a:gd name="connsiteX29" fmla="*/ 2241550 w 2959100"/>
              <a:gd name="connsiteY29" fmla="*/ 368303 h 1949453"/>
              <a:gd name="connsiteX30" fmla="*/ 2260600 w 2959100"/>
              <a:gd name="connsiteY30" fmla="*/ 349253 h 1949453"/>
              <a:gd name="connsiteX31" fmla="*/ 2279650 w 2959100"/>
              <a:gd name="connsiteY31" fmla="*/ 342903 h 1949453"/>
              <a:gd name="connsiteX32" fmla="*/ 2324100 w 2959100"/>
              <a:gd name="connsiteY32" fmla="*/ 311153 h 1949453"/>
              <a:gd name="connsiteX33" fmla="*/ 2355850 w 2959100"/>
              <a:gd name="connsiteY33" fmla="*/ 292103 h 1949453"/>
              <a:gd name="connsiteX34" fmla="*/ 2374900 w 2959100"/>
              <a:gd name="connsiteY34" fmla="*/ 273053 h 1949453"/>
              <a:gd name="connsiteX35" fmla="*/ 2406650 w 2959100"/>
              <a:gd name="connsiteY35" fmla="*/ 247653 h 1949453"/>
              <a:gd name="connsiteX36" fmla="*/ 2432050 w 2959100"/>
              <a:gd name="connsiteY36" fmla="*/ 234953 h 1949453"/>
              <a:gd name="connsiteX37" fmla="*/ 2457450 w 2959100"/>
              <a:gd name="connsiteY37" fmla="*/ 215903 h 1949453"/>
              <a:gd name="connsiteX38" fmla="*/ 2476500 w 2959100"/>
              <a:gd name="connsiteY38" fmla="*/ 203203 h 1949453"/>
              <a:gd name="connsiteX39" fmla="*/ 2495550 w 2959100"/>
              <a:gd name="connsiteY39" fmla="*/ 184153 h 1949453"/>
              <a:gd name="connsiteX40" fmla="*/ 2533650 w 2959100"/>
              <a:gd name="connsiteY40" fmla="*/ 158753 h 1949453"/>
              <a:gd name="connsiteX41" fmla="*/ 2552700 w 2959100"/>
              <a:gd name="connsiteY41" fmla="*/ 133353 h 1949453"/>
              <a:gd name="connsiteX42" fmla="*/ 2590800 w 2959100"/>
              <a:gd name="connsiteY42" fmla="*/ 120653 h 1949453"/>
              <a:gd name="connsiteX43" fmla="*/ 2616200 w 2959100"/>
              <a:gd name="connsiteY43" fmla="*/ 107953 h 1949453"/>
              <a:gd name="connsiteX44" fmla="*/ 2654300 w 2959100"/>
              <a:gd name="connsiteY44" fmla="*/ 82553 h 1949453"/>
              <a:gd name="connsiteX45" fmla="*/ 2768600 w 2959100"/>
              <a:gd name="connsiteY45" fmla="*/ 82553 h 1949453"/>
              <a:gd name="connsiteX46" fmla="*/ 2787650 w 2959100"/>
              <a:gd name="connsiteY46" fmla="*/ 76203 h 1949453"/>
              <a:gd name="connsiteX47" fmla="*/ 2813050 w 2959100"/>
              <a:gd name="connsiteY47" fmla="*/ 69853 h 1949453"/>
              <a:gd name="connsiteX48" fmla="*/ 2851150 w 2959100"/>
              <a:gd name="connsiteY48" fmla="*/ 44453 h 1949453"/>
              <a:gd name="connsiteX49" fmla="*/ 2870200 w 2959100"/>
              <a:gd name="connsiteY49" fmla="*/ 31753 h 1949453"/>
              <a:gd name="connsiteX50" fmla="*/ 2895600 w 2959100"/>
              <a:gd name="connsiteY50" fmla="*/ 19053 h 1949453"/>
              <a:gd name="connsiteX51" fmla="*/ 2914650 w 2959100"/>
              <a:gd name="connsiteY51" fmla="*/ 6353 h 1949453"/>
              <a:gd name="connsiteX52" fmla="*/ 2959100 w 2959100"/>
              <a:gd name="connsiteY5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74850 w 2959100"/>
              <a:gd name="connsiteY24" fmla="*/ 482603 h 1949453"/>
              <a:gd name="connsiteX25" fmla="*/ 2019300 w 2959100"/>
              <a:gd name="connsiteY25" fmla="*/ 469903 h 1949453"/>
              <a:gd name="connsiteX26" fmla="*/ 2171700 w 2959100"/>
              <a:gd name="connsiteY26" fmla="*/ 406403 h 1949453"/>
              <a:gd name="connsiteX27" fmla="*/ 2203450 w 2959100"/>
              <a:gd name="connsiteY27" fmla="*/ 387353 h 1949453"/>
              <a:gd name="connsiteX28" fmla="*/ 2241550 w 2959100"/>
              <a:gd name="connsiteY28" fmla="*/ 368303 h 1949453"/>
              <a:gd name="connsiteX29" fmla="*/ 2260600 w 2959100"/>
              <a:gd name="connsiteY29" fmla="*/ 349253 h 1949453"/>
              <a:gd name="connsiteX30" fmla="*/ 2279650 w 2959100"/>
              <a:gd name="connsiteY30" fmla="*/ 342903 h 1949453"/>
              <a:gd name="connsiteX31" fmla="*/ 2324100 w 2959100"/>
              <a:gd name="connsiteY31" fmla="*/ 311153 h 1949453"/>
              <a:gd name="connsiteX32" fmla="*/ 2355850 w 2959100"/>
              <a:gd name="connsiteY32" fmla="*/ 292103 h 1949453"/>
              <a:gd name="connsiteX33" fmla="*/ 2374900 w 2959100"/>
              <a:gd name="connsiteY33" fmla="*/ 273053 h 1949453"/>
              <a:gd name="connsiteX34" fmla="*/ 2406650 w 2959100"/>
              <a:gd name="connsiteY34" fmla="*/ 247653 h 1949453"/>
              <a:gd name="connsiteX35" fmla="*/ 2432050 w 2959100"/>
              <a:gd name="connsiteY35" fmla="*/ 234953 h 1949453"/>
              <a:gd name="connsiteX36" fmla="*/ 2457450 w 2959100"/>
              <a:gd name="connsiteY36" fmla="*/ 215903 h 1949453"/>
              <a:gd name="connsiteX37" fmla="*/ 2476500 w 2959100"/>
              <a:gd name="connsiteY37" fmla="*/ 203203 h 1949453"/>
              <a:gd name="connsiteX38" fmla="*/ 2495550 w 2959100"/>
              <a:gd name="connsiteY38" fmla="*/ 184153 h 1949453"/>
              <a:gd name="connsiteX39" fmla="*/ 2533650 w 2959100"/>
              <a:gd name="connsiteY39" fmla="*/ 158753 h 1949453"/>
              <a:gd name="connsiteX40" fmla="*/ 2552700 w 2959100"/>
              <a:gd name="connsiteY40" fmla="*/ 133353 h 1949453"/>
              <a:gd name="connsiteX41" fmla="*/ 2590800 w 2959100"/>
              <a:gd name="connsiteY41" fmla="*/ 120653 h 1949453"/>
              <a:gd name="connsiteX42" fmla="*/ 2616200 w 2959100"/>
              <a:gd name="connsiteY42" fmla="*/ 107953 h 1949453"/>
              <a:gd name="connsiteX43" fmla="*/ 2654300 w 2959100"/>
              <a:gd name="connsiteY43" fmla="*/ 82553 h 1949453"/>
              <a:gd name="connsiteX44" fmla="*/ 2768600 w 2959100"/>
              <a:gd name="connsiteY44" fmla="*/ 82553 h 1949453"/>
              <a:gd name="connsiteX45" fmla="*/ 2787650 w 2959100"/>
              <a:gd name="connsiteY45" fmla="*/ 76203 h 1949453"/>
              <a:gd name="connsiteX46" fmla="*/ 2813050 w 2959100"/>
              <a:gd name="connsiteY46" fmla="*/ 69853 h 1949453"/>
              <a:gd name="connsiteX47" fmla="*/ 2851150 w 2959100"/>
              <a:gd name="connsiteY47" fmla="*/ 44453 h 1949453"/>
              <a:gd name="connsiteX48" fmla="*/ 2870200 w 2959100"/>
              <a:gd name="connsiteY48" fmla="*/ 31753 h 1949453"/>
              <a:gd name="connsiteX49" fmla="*/ 2895600 w 2959100"/>
              <a:gd name="connsiteY49" fmla="*/ 19053 h 1949453"/>
              <a:gd name="connsiteX50" fmla="*/ 2914650 w 2959100"/>
              <a:gd name="connsiteY50" fmla="*/ 6353 h 1949453"/>
              <a:gd name="connsiteX51" fmla="*/ 2959100 w 2959100"/>
              <a:gd name="connsiteY5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2019300 w 2959100"/>
              <a:gd name="connsiteY24" fmla="*/ 4699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41550 w 2959100"/>
              <a:gd name="connsiteY26" fmla="*/ 368303 h 1949453"/>
              <a:gd name="connsiteX27" fmla="*/ 2260600 w 2959100"/>
              <a:gd name="connsiteY27" fmla="*/ 349253 h 1949453"/>
              <a:gd name="connsiteX28" fmla="*/ 2279650 w 2959100"/>
              <a:gd name="connsiteY28" fmla="*/ 342903 h 1949453"/>
              <a:gd name="connsiteX29" fmla="*/ 2324100 w 2959100"/>
              <a:gd name="connsiteY29" fmla="*/ 311153 h 1949453"/>
              <a:gd name="connsiteX30" fmla="*/ 2355850 w 2959100"/>
              <a:gd name="connsiteY30" fmla="*/ 292103 h 1949453"/>
              <a:gd name="connsiteX31" fmla="*/ 2374900 w 2959100"/>
              <a:gd name="connsiteY31" fmla="*/ 273053 h 1949453"/>
              <a:gd name="connsiteX32" fmla="*/ 2406650 w 2959100"/>
              <a:gd name="connsiteY32" fmla="*/ 247653 h 1949453"/>
              <a:gd name="connsiteX33" fmla="*/ 2432050 w 2959100"/>
              <a:gd name="connsiteY33" fmla="*/ 234953 h 1949453"/>
              <a:gd name="connsiteX34" fmla="*/ 2457450 w 2959100"/>
              <a:gd name="connsiteY34" fmla="*/ 215903 h 1949453"/>
              <a:gd name="connsiteX35" fmla="*/ 2476500 w 2959100"/>
              <a:gd name="connsiteY35" fmla="*/ 203203 h 1949453"/>
              <a:gd name="connsiteX36" fmla="*/ 2495550 w 2959100"/>
              <a:gd name="connsiteY36" fmla="*/ 184153 h 1949453"/>
              <a:gd name="connsiteX37" fmla="*/ 2533650 w 2959100"/>
              <a:gd name="connsiteY37" fmla="*/ 158753 h 1949453"/>
              <a:gd name="connsiteX38" fmla="*/ 2552700 w 2959100"/>
              <a:gd name="connsiteY38" fmla="*/ 133353 h 1949453"/>
              <a:gd name="connsiteX39" fmla="*/ 2590800 w 2959100"/>
              <a:gd name="connsiteY39" fmla="*/ 120653 h 1949453"/>
              <a:gd name="connsiteX40" fmla="*/ 2616200 w 2959100"/>
              <a:gd name="connsiteY40" fmla="*/ 107953 h 1949453"/>
              <a:gd name="connsiteX41" fmla="*/ 2654300 w 2959100"/>
              <a:gd name="connsiteY41" fmla="*/ 82553 h 1949453"/>
              <a:gd name="connsiteX42" fmla="*/ 2768600 w 2959100"/>
              <a:gd name="connsiteY42" fmla="*/ 82553 h 1949453"/>
              <a:gd name="connsiteX43" fmla="*/ 2787650 w 2959100"/>
              <a:gd name="connsiteY43" fmla="*/ 76203 h 1949453"/>
              <a:gd name="connsiteX44" fmla="*/ 2813050 w 2959100"/>
              <a:gd name="connsiteY44" fmla="*/ 69853 h 1949453"/>
              <a:gd name="connsiteX45" fmla="*/ 2851150 w 2959100"/>
              <a:gd name="connsiteY45" fmla="*/ 44453 h 1949453"/>
              <a:gd name="connsiteX46" fmla="*/ 2870200 w 2959100"/>
              <a:gd name="connsiteY46" fmla="*/ 31753 h 1949453"/>
              <a:gd name="connsiteX47" fmla="*/ 2895600 w 2959100"/>
              <a:gd name="connsiteY47" fmla="*/ 19053 h 1949453"/>
              <a:gd name="connsiteX48" fmla="*/ 2914650 w 2959100"/>
              <a:gd name="connsiteY48" fmla="*/ 6353 h 1949453"/>
              <a:gd name="connsiteX49" fmla="*/ 2959100 w 2959100"/>
              <a:gd name="connsiteY4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60600 w 2959100"/>
              <a:gd name="connsiteY26" fmla="*/ 349253 h 1949453"/>
              <a:gd name="connsiteX27" fmla="*/ 2279650 w 2959100"/>
              <a:gd name="connsiteY27" fmla="*/ 342903 h 1949453"/>
              <a:gd name="connsiteX28" fmla="*/ 2324100 w 2959100"/>
              <a:gd name="connsiteY28" fmla="*/ 311153 h 1949453"/>
              <a:gd name="connsiteX29" fmla="*/ 2355850 w 2959100"/>
              <a:gd name="connsiteY29" fmla="*/ 292103 h 1949453"/>
              <a:gd name="connsiteX30" fmla="*/ 2374900 w 2959100"/>
              <a:gd name="connsiteY30" fmla="*/ 273053 h 1949453"/>
              <a:gd name="connsiteX31" fmla="*/ 2406650 w 2959100"/>
              <a:gd name="connsiteY31" fmla="*/ 247653 h 1949453"/>
              <a:gd name="connsiteX32" fmla="*/ 2432050 w 2959100"/>
              <a:gd name="connsiteY32" fmla="*/ 234953 h 1949453"/>
              <a:gd name="connsiteX33" fmla="*/ 2457450 w 2959100"/>
              <a:gd name="connsiteY33" fmla="*/ 215903 h 1949453"/>
              <a:gd name="connsiteX34" fmla="*/ 2476500 w 2959100"/>
              <a:gd name="connsiteY34" fmla="*/ 203203 h 1949453"/>
              <a:gd name="connsiteX35" fmla="*/ 2495550 w 2959100"/>
              <a:gd name="connsiteY35" fmla="*/ 184153 h 1949453"/>
              <a:gd name="connsiteX36" fmla="*/ 2533650 w 2959100"/>
              <a:gd name="connsiteY36" fmla="*/ 158753 h 1949453"/>
              <a:gd name="connsiteX37" fmla="*/ 2552700 w 2959100"/>
              <a:gd name="connsiteY37" fmla="*/ 133353 h 1949453"/>
              <a:gd name="connsiteX38" fmla="*/ 2590800 w 2959100"/>
              <a:gd name="connsiteY38" fmla="*/ 120653 h 1949453"/>
              <a:gd name="connsiteX39" fmla="*/ 2616200 w 2959100"/>
              <a:gd name="connsiteY39" fmla="*/ 107953 h 1949453"/>
              <a:gd name="connsiteX40" fmla="*/ 2654300 w 2959100"/>
              <a:gd name="connsiteY40" fmla="*/ 82553 h 1949453"/>
              <a:gd name="connsiteX41" fmla="*/ 2768600 w 2959100"/>
              <a:gd name="connsiteY41" fmla="*/ 82553 h 1949453"/>
              <a:gd name="connsiteX42" fmla="*/ 2787650 w 2959100"/>
              <a:gd name="connsiteY42" fmla="*/ 76203 h 1949453"/>
              <a:gd name="connsiteX43" fmla="*/ 2813050 w 2959100"/>
              <a:gd name="connsiteY43" fmla="*/ 69853 h 1949453"/>
              <a:gd name="connsiteX44" fmla="*/ 2851150 w 2959100"/>
              <a:gd name="connsiteY44" fmla="*/ 44453 h 1949453"/>
              <a:gd name="connsiteX45" fmla="*/ 2870200 w 2959100"/>
              <a:gd name="connsiteY45" fmla="*/ 31753 h 1949453"/>
              <a:gd name="connsiteX46" fmla="*/ 2895600 w 2959100"/>
              <a:gd name="connsiteY46" fmla="*/ 19053 h 1949453"/>
              <a:gd name="connsiteX47" fmla="*/ 2914650 w 2959100"/>
              <a:gd name="connsiteY47" fmla="*/ 6353 h 1949453"/>
              <a:gd name="connsiteX48" fmla="*/ 2959100 w 2959100"/>
              <a:gd name="connsiteY4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79650 w 2959100"/>
              <a:gd name="connsiteY26" fmla="*/ 342903 h 1949453"/>
              <a:gd name="connsiteX27" fmla="*/ 2324100 w 2959100"/>
              <a:gd name="connsiteY27" fmla="*/ 311153 h 1949453"/>
              <a:gd name="connsiteX28" fmla="*/ 2355850 w 2959100"/>
              <a:gd name="connsiteY28" fmla="*/ 292103 h 1949453"/>
              <a:gd name="connsiteX29" fmla="*/ 2374900 w 2959100"/>
              <a:gd name="connsiteY29" fmla="*/ 273053 h 1949453"/>
              <a:gd name="connsiteX30" fmla="*/ 2406650 w 2959100"/>
              <a:gd name="connsiteY30" fmla="*/ 247653 h 1949453"/>
              <a:gd name="connsiteX31" fmla="*/ 2432050 w 2959100"/>
              <a:gd name="connsiteY31" fmla="*/ 234953 h 1949453"/>
              <a:gd name="connsiteX32" fmla="*/ 2457450 w 2959100"/>
              <a:gd name="connsiteY32" fmla="*/ 215903 h 1949453"/>
              <a:gd name="connsiteX33" fmla="*/ 2476500 w 2959100"/>
              <a:gd name="connsiteY33" fmla="*/ 203203 h 1949453"/>
              <a:gd name="connsiteX34" fmla="*/ 2495550 w 2959100"/>
              <a:gd name="connsiteY34" fmla="*/ 184153 h 1949453"/>
              <a:gd name="connsiteX35" fmla="*/ 2533650 w 2959100"/>
              <a:gd name="connsiteY35" fmla="*/ 158753 h 1949453"/>
              <a:gd name="connsiteX36" fmla="*/ 2552700 w 2959100"/>
              <a:gd name="connsiteY36" fmla="*/ 133353 h 1949453"/>
              <a:gd name="connsiteX37" fmla="*/ 2590800 w 2959100"/>
              <a:gd name="connsiteY37" fmla="*/ 120653 h 1949453"/>
              <a:gd name="connsiteX38" fmla="*/ 2616200 w 2959100"/>
              <a:gd name="connsiteY38" fmla="*/ 107953 h 1949453"/>
              <a:gd name="connsiteX39" fmla="*/ 2654300 w 2959100"/>
              <a:gd name="connsiteY39" fmla="*/ 82553 h 1949453"/>
              <a:gd name="connsiteX40" fmla="*/ 2768600 w 2959100"/>
              <a:gd name="connsiteY40" fmla="*/ 82553 h 1949453"/>
              <a:gd name="connsiteX41" fmla="*/ 2787650 w 2959100"/>
              <a:gd name="connsiteY41" fmla="*/ 76203 h 1949453"/>
              <a:gd name="connsiteX42" fmla="*/ 2813050 w 2959100"/>
              <a:gd name="connsiteY42" fmla="*/ 69853 h 1949453"/>
              <a:gd name="connsiteX43" fmla="*/ 2851150 w 2959100"/>
              <a:gd name="connsiteY43" fmla="*/ 44453 h 1949453"/>
              <a:gd name="connsiteX44" fmla="*/ 2870200 w 2959100"/>
              <a:gd name="connsiteY44" fmla="*/ 31753 h 1949453"/>
              <a:gd name="connsiteX45" fmla="*/ 2895600 w 2959100"/>
              <a:gd name="connsiteY45" fmla="*/ 19053 h 1949453"/>
              <a:gd name="connsiteX46" fmla="*/ 2914650 w 2959100"/>
              <a:gd name="connsiteY46" fmla="*/ 6353 h 1949453"/>
              <a:gd name="connsiteX47" fmla="*/ 2959100 w 2959100"/>
              <a:gd name="connsiteY4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55850 w 2959100"/>
              <a:gd name="connsiteY26" fmla="*/ 292103 h 1949453"/>
              <a:gd name="connsiteX27" fmla="*/ 2374900 w 2959100"/>
              <a:gd name="connsiteY27" fmla="*/ 273053 h 1949453"/>
              <a:gd name="connsiteX28" fmla="*/ 2406650 w 2959100"/>
              <a:gd name="connsiteY28" fmla="*/ 247653 h 1949453"/>
              <a:gd name="connsiteX29" fmla="*/ 2432050 w 2959100"/>
              <a:gd name="connsiteY29" fmla="*/ 234953 h 1949453"/>
              <a:gd name="connsiteX30" fmla="*/ 2457450 w 2959100"/>
              <a:gd name="connsiteY30" fmla="*/ 215903 h 1949453"/>
              <a:gd name="connsiteX31" fmla="*/ 2476500 w 2959100"/>
              <a:gd name="connsiteY31" fmla="*/ 203203 h 1949453"/>
              <a:gd name="connsiteX32" fmla="*/ 2495550 w 2959100"/>
              <a:gd name="connsiteY32" fmla="*/ 184153 h 1949453"/>
              <a:gd name="connsiteX33" fmla="*/ 2533650 w 2959100"/>
              <a:gd name="connsiteY33" fmla="*/ 158753 h 1949453"/>
              <a:gd name="connsiteX34" fmla="*/ 2552700 w 2959100"/>
              <a:gd name="connsiteY34" fmla="*/ 133353 h 1949453"/>
              <a:gd name="connsiteX35" fmla="*/ 2590800 w 2959100"/>
              <a:gd name="connsiteY35" fmla="*/ 120653 h 1949453"/>
              <a:gd name="connsiteX36" fmla="*/ 2616200 w 2959100"/>
              <a:gd name="connsiteY36" fmla="*/ 107953 h 1949453"/>
              <a:gd name="connsiteX37" fmla="*/ 2654300 w 2959100"/>
              <a:gd name="connsiteY37" fmla="*/ 82553 h 1949453"/>
              <a:gd name="connsiteX38" fmla="*/ 2768600 w 2959100"/>
              <a:gd name="connsiteY38" fmla="*/ 82553 h 1949453"/>
              <a:gd name="connsiteX39" fmla="*/ 2787650 w 2959100"/>
              <a:gd name="connsiteY39" fmla="*/ 76203 h 1949453"/>
              <a:gd name="connsiteX40" fmla="*/ 2813050 w 2959100"/>
              <a:gd name="connsiteY40" fmla="*/ 69853 h 1949453"/>
              <a:gd name="connsiteX41" fmla="*/ 2851150 w 2959100"/>
              <a:gd name="connsiteY41" fmla="*/ 44453 h 1949453"/>
              <a:gd name="connsiteX42" fmla="*/ 2870200 w 2959100"/>
              <a:gd name="connsiteY42" fmla="*/ 31753 h 1949453"/>
              <a:gd name="connsiteX43" fmla="*/ 2895600 w 2959100"/>
              <a:gd name="connsiteY43" fmla="*/ 19053 h 1949453"/>
              <a:gd name="connsiteX44" fmla="*/ 2914650 w 2959100"/>
              <a:gd name="connsiteY44" fmla="*/ 6353 h 1949453"/>
              <a:gd name="connsiteX45" fmla="*/ 2959100 w 2959100"/>
              <a:gd name="connsiteY4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74900 w 2959100"/>
              <a:gd name="connsiteY26" fmla="*/ 273053 h 1949453"/>
              <a:gd name="connsiteX27" fmla="*/ 2406650 w 2959100"/>
              <a:gd name="connsiteY27" fmla="*/ 247653 h 1949453"/>
              <a:gd name="connsiteX28" fmla="*/ 2432050 w 2959100"/>
              <a:gd name="connsiteY28" fmla="*/ 234953 h 1949453"/>
              <a:gd name="connsiteX29" fmla="*/ 2457450 w 2959100"/>
              <a:gd name="connsiteY29" fmla="*/ 215903 h 1949453"/>
              <a:gd name="connsiteX30" fmla="*/ 2476500 w 2959100"/>
              <a:gd name="connsiteY30" fmla="*/ 203203 h 1949453"/>
              <a:gd name="connsiteX31" fmla="*/ 2495550 w 2959100"/>
              <a:gd name="connsiteY31" fmla="*/ 184153 h 1949453"/>
              <a:gd name="connsiteX32" fmla="*/ 2533650 w 2959100"/>
              <a:gd name="connsiteY32" fmla="*/ 158753 h 1949453"/>
              <a:gd name="connsiteX33" fmla="*/ 2552700 w 2959100"/>
              <a:gd name="connsiteY33" fmla="*/ 133353 h 1949453"/>
              <a:gd name="connsiteX34" fmla="*/ 2590800 w 2959100"/>
              <a:gd name="connsiteY34" fmla="*/ 120653 h 1949453"/>
              <a:gd name="connsiteX35" fmla="*/ 2616200 w 2959100"/>
              <a:gd name="connsiteY35" fmla="*/ 107953 h 1949453"/>
              <a:gd name="connsiteX36" fmla="*/ 2654300 w 2959100"/>
              <a:gd name="connsiteY36" fmla="*/ 82553 h 1949453"/>
              <a:gd name="connsiteX37" fmla="*/ 2768600 w 2959100"/>
              <a:gd name="connsiteY37" fmla="*/ 82553 h 1949453"/>
              <a:gd name="connsiteX38" fmla="*/ 2787650 w 2959100"/>
              <a:gd name="connsiteY38" fmla="*/ 76203 h 1949453"/>
              <a:gd name="connsiteX39" fmla="*/ 2813050 w 2959100"/>
              <a:gd name="connsiteY39" fmla="*/ 69853 h 1949453"/>
              <a:gd name="connsiteX40" fmla="*/ 2851150 w 2959100"/>
              <a:gd name="connsiteY40" fmla="*/ 44453 h 1949453"/>
              <a:gd name="connsiteX41" fmla="*/ 2870200 w 2959100"/>
              <a:gd name="connsiteY41" fmla="*/ 31753 h 1949453"/>
              <a:gd name="connsiteX42" fmla="*/ 2895600 w 2959100"/>
              <a:gd name="connsiteY42" fmla="*/ 19053 h 1949453"/>
              <a:gd name="connsiteX43" fmla="*/ 2914650 w 2959100"/>
              <a:gd name="connsiteY43" fmla="*/ 6353 h 1949453"/>
              <a:gd name="connsiteX44" fmla="*/ 2959100 w 2959100"/>
              <a:gd name="connsiteY4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06650 w 2959100"/>
              <a:gd name="connsiteY26" fmla="*/ 247653 h 1949453"/>
              <a:gd name="connsiteX27" fmla="*/ 2432050 w 2959100"/>
              <a:gd name="connsiteY27" fmla="*/ 234953 h 1949453"/>
              <a:gd name="connsiteX28" fmla="*/ 2457450 w 2959100"/>
              <a:gd name="connsiteY28" fmla="*/ 215903 h 1949453"/>
              <a:gd name="connsiteX29" fmla="*/ 2476500 w 2959100"/>
              <a:gd name="connsiteY29" fmla="*/ 203203 h 1949453"/>
              <a:gd name="connsiteX30" fmla="*/ 2495550 w 2959100"/>
              <a:gd name="connsiteY30" fmla="*/ 184153 h 1949453"/>
              <a:gd name="connsiteX31" fmla="*/ 2533650 w 2959100"/>
              <a:gd name="connsiteY31" fmla="*/ 158753 h 1949453"/>
              <a:gd name="connsiteX32" fmla="*/ 2552700 w 2959100"/>
              <a:gd name="connsiteY32" fmla="*/ 133353 h 1949453"/>
              <a:gd name="connsiteX33" fmla="*/ 2590800 w 2959100"/>
              <a:gd name="connsiteY33" fmla="*/ 120653 h 1949453"/>
              <a:gd name="connsiteX34" fmla="*/ 2616200 w 2959100"/>
              <a:gd name="connsiteY34" fmla="*/ 107953 h 1949453"/>
              <a:gd name="connsiteX35" fmla="*/ 2654300 w 2959100"/>
              <a:gd name="connsiteY35" fmla="*/ 82553 h 1949453"/>
              <a:gd name="connsiteX36" fmla="*/ 2768600 w 2959100"/>
              <a:gd name="connsiteY36" fmla="*/ 82553 h 1949453"/>
              <a:gd name="connsiteX37" fmla="*/ 2787650 w 2959100"/>
              <a:gd name="connsiteY37" fmla="*/ 76203 h 1949453"/>
              <a:gd name="connsiteX38" fmla="*/ 2813050 w 2959100"/>
              <a:gd name="connsiteY38" fmla="*/ 69853 h 1949453"/>
              <a:gd name="connsiteX39" fmla="*/ 2851150 w 2959100"/>
              <a:gd name="connsiteY39" fmla="*/ 44453 h 1949453"/>
              <a:gd name="connsiteX40" fmla="*/ 2870200 w 2959100"/>
              <a:gd name="connsiteY40" fmla="*/ 31753 h 1949453"/>
              <a:gd name="connsiteX41" fmla="*/ 2895600 w 2959100"/>
              <a:gd name="connsiteY41" fmla="*/ 19053 h 1949453"/>
              <a:gd name="connsiteX42" fmla="*/ 2914650 w 2959100"/>
              <a:gd name="connsiteY42" fmla="*/ 6353 h 1949453"/>
              <a:gd name="connsiteX43" fmla="*/ 2959100 w 2959100"/>
              <a:gd name="connsiteY4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32050 w 2959100"/>
              <a:gd name="connsiteY26" fmla="*/ 234953 h 1949453"/>
              <a:gd name="connsiteX27" fmla="*/ 2457450 w 2959100"/>
              <a:gd name="connsiteY27" fmla="*/ 215903 h 1949453"/>
              <a:gd name="connsiteX28" fmla="*/ 2476500 w 2959100"/>
              <a:gd name="connsiteY28" fmla="*/ 203203 h 1949453"/>
              <a:gd name="connsiteX29" fmla="*/ 2495550 w 2959100"/>
              <a:gd name="connsiteY29" fmla="*/ 184153 h 1949453"/>
              <a:gd name="connsiteX30" fmla="*/ 2533650 w 2959100"/>
              <a:gd name="connsiteY30" fmla="*/ 158753 h 1949453"/>
              <a:gd name="connsiteX31" fmla="*/ 2552700 w 2959100"/>
              <a:gd name="connsiteY31" fmla="*/ 133353 h 1949453"/>
              <a:gd name="connsiteX32" fmla="*/ 2590800 w 2959100"/>
              <a:gd name="connsiteY32" fmla="*/ 120653 h 1949453"/>
              <a:gd name="connsiteX33" fmla="*/ 2616200 w 2959100"/>
              <a:gd name="connsiteY33" fmla="*/ 107953 h 1949453"/>
              <a:gd name="connsiteX34" fmla="*/ 2654300 w 2959100"/>
              <a:gd name="connsiteY34" fmla="*/ 82553 h 1949453"/>
              <a:gd name="connsiteX35" fmla="*/ 2768600 w 2959100"/>
              <a:gd name="connsiteY35" fmla="*/ 82553 h 1949453"/>
              <a:gd name="connsiteX36" fmla="*/ 2787650 w 2959100"/>
              <a:gd name="connsiteY36" fmla="*/ 76203 h 1949453"/>
              <a:gd name="connsiteX37" fmla="*/ 2813050 w 2959100"/>
              <a:gd name="connsiteY37" fmla="*/ 69853 h 1949453"/>
              <a:gd name="connsiteX38" fmla="*/ 2851150 w 2959100"/>
              <a:gd name="connsiteY38" fmla="*/ 44453 h 1949453"/>
              <a:gd name="connsiteX39" fmla="*/ 2870200 w 2959100"/>
              <a:gd name="connsiteY39" fmla="*/ 31753 h 1949453"/>
              <a:gd name="connsiteX40" fmla="*/ 2895600 w 2959100"/>
              <a:gd name="connsiteY40" fmla="*/ 19053 h 1949453"/>
              <a:gd name="connsiteX41" fmla="*/ 2914650 w 2959100"/>
              <a:gd name="connsiteY41" fmla="*/ 6353 h 1949453"/>
              <a:gd name="connsiteX42" fmla="*/ 2959100 w 2959100"/>
              <a:gd name="connsiteY4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76500 w 2959100"/>
              <a:gd name="connsiteY27" fmla="*/ 203203 h 1949453"/>
              <a:gd name="connsiteX28" fmla="*/ 2495550 w 2959100"/>
              <a:gd name="connsiteY28" fmla="*/ 184153 h 1949453"/>
              <a:gd name="connsiteX29" fmla="*/ 2533650 w 2959100"/>
              <a:gd name="connsiteY29" fmla="*/ 158753 h 1949453"/>
              <a:gd name="connsiteX30" fmla="*/ 2552700 w 2959100"/>
              <a:gd name="connsiteY30" fmla="*/ 133353 h 1949453"/>
              <a:gd name="connsiteX31" fmla="*/ 2590800 w 2959100"/>
              <a:gd name="connsiteY31" fmla="*/ 120653 h 1949453"/>
              <a:gd name="connsiteX32" fmla="*/ 2616200 w 2959100"/>
              <a:gd name="connsiteY32" fmla="*/ 107953 h 1949453"/>
              <a:gd name="connsiteX33" fmla="*/ 2654300 w 2959100"/>
              <a:gd name="connsiteY33" fmla="*/ 82553 h 1949453"/>
              <a:gd name="connsiteX34" fmla="*/ 2768600 w 2959100"/>
              <a:gd name="connsiteY34" fmla="*/ 82553 h 1949453"/>
              <a:gd name="connsiteX35" fmla="*/ 2787650 w 2959100"/>
              <a:gd name="connsiteY35" fmla="*/ 76203 h 1949453"/>
              <a:gd name="connsiteX36" fmla="*/ 2813050 w 2959100"/>
              <a:gd name="connsiteY36" fmla="*/ 69853 h 1949453"/>
              <a:gd name="connsiteX37" fmla="*/ 2851150 w 2959100"/>
              <a:gd name="connsiteY37" fmla="*/ 44453 h 1949453"/>
              <a:gd name="connsiteX38" fmla="*/ 2870200 w 2959100"/>
              <a:gd name="connsiteY38" fmla="*/ 31753 h 1949453"/>
              <a:gd name="connsiteX39" fmla="*/ 2895600 w 2959100"/>
              <a:gd name="connsiteY39" fmla="*/ 19053 h 1949453"/>
              <a:gd name="connsiteX40" fmla="*/ 2914650 w 2959100"/>
              <a:gd name="connsiteY40" fmla="*/ 6353 h 1949453"/>
              <a:gd name="connsiteX41" fmla="*/ 2959100 w 2959100"/>
              <a:gd name="connsiteY4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95550 w 2959100"/>
              <a:gd name="connsiteY27" fmla="*/ 184153 h 1949453"/>
              <a:gd name="connsiteX28" fmla="*/ 2533650 w 2959100"/>
              <a:gd name="connsiteY28" fmla="*/ 158753 h 1949453"/>
              <a:gd name="connsiteX29" fmla="*/ 2552700 w 2959100"/>
              <a:gd name="connsiteY29" fmla="*/ 133353 h 1949453"/>
              <a:gd name="connsiteX30" fmla="*/ 2590800 w 2959100"/>
              <a:gd name="connsiteY30" fmla="*/ 120653 h 1949453"/>
              <a:gd name="connsiteX31" fmla="*/ 2616200 w 2959100"/>
              <a:gd name="connsiteY31" fmla="*/ 107953 h 1949453"/>
              <a:gd name="connsiteX32" fmla="*/ 2654300 w 2959100"/>
              <a:gd name="connsiteY32" fmla="*/ 82553 h 1949453"/>
              <a:gd name="connsiteX33" fmla="*/ 2768600 w 2959100"/>
              <a:gd name="connsiteY33" fmla="*/ 82553 h 1949453"/>
              <a:gd name="connsiteX34" fmla="*/ 2787650 w 2959100"/>
              <a:gd name="connsiteY34" fmla="*/ 76203 h 1949453"/>
              <a:gd name="connsiteX35" fmla="*/ 2813050 w 2959100"/>
              <a:gd name="connsiteY35" fmla="*/ 69853 h 1949453"/>
              <a:gd name="connsiteX36" fmla="*/ 2851150 w 2959100"/>
              <a:gd name="connsiteY36" fmla="*/ 44453 h 1949453"/>
              <a:gd name="connsiteX37" fmla="*/ 2870200 w 2959100"/>
              <a:gd name="connsiteY37" fmla="*/ 31753 h 1949453"/>
              <a:gd name="connsiteX38" fmla="*/ 2895600 w 2959100"/>
              <a:gd name="connsiteY38" fmla="*/ 19053 h 1949453"/>
              <a:gd name="connsiteX39" fmla="*/ 2914650 w 2959100"/>
              <a:gd name="connsiteY39" fmla="*/ 6353 h 1949453"/>
              <a:gd name="connsiteX40" fmla="*/ 2959100 w 2959100"/>
              <a:gd name="connsiteY4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95550 w 2959100"/>
              <a:gd name="connsiteY26" fmla="*/ 184153 h 1949453"/>
              <a:gd name="connsiteX27" fmla="*/ 2533650 w 2959100"/>
              <a:gd name="connsiteY27" fmla="*/ 158753 h 1949453"/>
              <a:gd name="connsiteX28" fmla="*/ 2552700 w 2959100"/>
              <a:gd name="connsiteY28" fmla="*/ 133353 h 1949453"/>
              <a:gd name="connsiteX29" fmla="*/ 2590800 w 2959100"/>
              <a:gd name="connsiteY29" fmla="*/ 120653 h 1949453"/>
              <a:gd name="connsiteX30" fmla="*/ 2616200 w 2959100"/>
              <a:gd name="connsiteY30" fmla="*/ 107953 h 1949453"/>
              <a:gd name="connsiteX31" fmla="*/ 2654300 w 2959100"/>
              <a:gd name="connsiteY31" fmla="*/ 82553 h 1949453"/>
              <a:gd name="connsiteX32" fmla="*/ 2768600 w 2959100"/>
              <a:gd name="connsiteY32" fmla="*/ 82553 h 1949453"/>
              <a:gd name="connsiteX33" fmla="*/ 2787650 w 2959100"/>
              <a:gd name="connsiteY33" fmla="*/ 76203 h 1949453"/>
              <a:gd name="connsiteX34" fmla="*/ 2813050 w 2959100"/>
              <a:gd name="connsiteY34" fmla="*/ 69853 h 1949453"/>
              <a:gd name="connsiteX35" fmla="*/ 2851150 w 2959100"/>
              <a:gd name="connsiteY35" fmla="*/ 44453 h 1949453"/>
              <a:gd name="connsiteX36" fmla="*/ 2870200 w 2959100"/>
              <a:gd name="connsiteY36" fmla="*/ 31753 h 1949453"/>
              <a:gd name="connsiteX37" fmla="*/ 2895600 w 2959100"/>
              <a:gd name="connsiteY37" fmla="*/ 19053 h 1949453"/>
              <a:gd name="connsiteX38" fmla="*/ 2914650 w 2959100"/>
              <a:gd name="connsiteY38" fmla="*/ 6353 h 1949453"/>
              <a:gd name="connsiteX39" fmla="*/ 2959100 w 2959100"/>
              <a:gd name="connsiteY3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33650 w 2959100"/>
              <a:gd name="connsiteY26" fmla="*/ 158753 h 1949453"/>
              <a:gd name="connsiteX27" fmla="*/ 2552700 w 2959100"/>
              <a:gd name="connsiteY27" fmla="*/ 133353 h 1949453"/>
              <a:gd name="connsiteX28" fmla="*/ 2590800 w 2959100"/>
              <a:gd name="connsiteY28" fmla="*/ 120653 h 1949453"/>
              <a:gd name="connsiteX29" fmla="*/ 2616200 w 2959100"/>
              <a:gd name="connsiteY29" fmla="*/ 107953 h 1949453"/>
              <a:gd name="connsiteX30" fmla="*/ 2654300 w 2959100"/>
              <a:gd name="connsiteY30" fmla="*/ 82553 h 1949453"/>
              <a:gd name="connsiteX31" fmla="*/ 2768600 w 2959100"/>
              <a:gd name="connsiteY31" fmla="*/ 82553 h 1949453"/>
              <a:gd name="connsiteX32" fmla="*/ 2787650 w 2959100"/>
              <a:gd name="connsiteY32" fmla="*/ 76203 h 1949453"/>
              <a:gd name="connsiteX33" fmla="*/ 2813050 w 2959100"/>
              <a:gd name="connsiteY33" fmla="*/ 69853 h 1949453"/>
              <a:gd name="connsiteX34" fmla="*/ 2851150 w 2959100"/>
              <a:gd name="connsiteY34" fmla="*/ 44453 h 1949453"/>
              <a:gd name="connsiteX35" fmla="*/ 2870200 w 2959100"/>
              <a:gd name="connsiteY35" fmla="*/ 31753 h 1949453"/>
              <a:gd name="connsiteX36" fmla="*/ 2895600 w 2959100"/>
              <a:gd name="connsiteY36" fmla="*/ 19053 h 1949453"/>
              <a:gd name="connsiteX37" fmla="*/ 2914650 w 2959100"/>
              <a:gd name="connsiteY37" fmla="*/ 6353 h 1949453"/>
              <a:gd name="connsiteX38" fmla="*/ 2959100 w 2959100"/>
              <a:gd name="connsiteY3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52700 w 2959100"/>
              <a:gd name="connsiteY26" fmla="*/ 133353 h 1949453"/>
              <a:gd name="connsiteX27" fmla="*/ 2590800 w 2959100"/>
              <a:gd name="connsiteY27" fmla="*/ 120653 h 1949453"/>
              <a:gd name="connsiteX28" fmla="*/ 2616200 w 2959100"/>
              <a:gd name="connsiteY28" fmla="*/ 107953 h 1949453"/>
              <a:gd name="connsiteX29" fmla="*/ 2654300 w 2959100"/>
              <a:gd name="connsiteY29" fmla="*/ 82553 h 1949453"/>
              <a:gd name="connsiteX30" fmla="*/ 2768600 w 2959100"/>
              <a:gd name="connsiteY30" fmla="*/ 82553 h 1949453"/>
              <a:gd name="connsiteX31" fmla="*/ 2787650 w 2959100"/>
              <a:gd name="connsiteY31" fmla="*/ 76203 h 1949453"/>
              <a:gd name="connsiteX32" fmla="*/ 2813050 w 2959100"/>
              <a:gd name="connsiteY32" fmla="*/ 69853 h 1949453"/>
              <a:gd name="connsiteX33" fmla="*/ 2851150 w 2959100"/>
              <a:gd name="connsiteY33" fmla="*/ 44453 h 1949453"/>
              <a:gd name="connsiteX34" fmla="*/ 2870200 w 2959100"/>
              <a:gd name="connsiteY34" fmla="*/ 31753 h 1949453"/>
              <a:gd name="connsiteX35" fmla="*/ 2895600 w 2959100"/>
              <a:gd name="connsiteY35" fmla="*/ 19053 h 1949453"/>
              <a:gd name="connsiteX36" fmla="*/ 2914650 w 2959100"/>
              <a:gd name="connsiteY36" fmla="*/ 6353 h 1949453"/>
              <a:gd name="connsiteX37" fmla="*/ 2959100 w 2959100"/>
              <a:gd name="connsiteY3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90800 w 2959100"/>
              <a:gd name="connsiteY26" fmla="*/ 120653 h 1949453"/>
              <a:gd name="connsiteX27" fmla="*/ 2616200 w 2959100"/>
              <a:gd name="connsiteY27" fmla="*/ 107953 h 1949453"/>
              <a:gd name="connsiteX28" fmla="*/ 2654300 w 2959100"/>
              <a:gd name="connsiteY28" fmla="*/ 82553 h 1949453"/>
              <a:gd name="connsiteX29" fmla="*/ 2768600 w 2959100"/>
              <a:gd name="connsiteY29" fmla="*/ 82553 h 1949453"/>
              <a:gd name="connsiteX30" fmla="*/ 2787650 w 2959100"/>
              <a:gd name="connsiteY30" fmla="*/ 76203 h 1949453"/>
              <a:gd name="connsiteX31" fmla="*/ 2813050 w 2959100"/>
              <a:gd name="connsiteY31" fmla="*/ 69853 h 1949453"/>
              <a:gd name="connsiteX32" fmla="*/ 2851150 w 2959100"/>
              <a:gd name="connsiteY32" fmla="*/ 44453 h 1949453"/>
              <a:gd name="connsiteX33" fmla="*/ 2870200 w 2959100"/>
              <a:gd name="connsiteY33" fmla="*/ 31753 h 1949453"/>
              <a:gd name="connsiteX34" fmla="*/ 2895600 w 2959100"/>
              <a:gd name="connsiteY34" fmla="*/ 19053 h 1949453"/>
              <a:gd name="connsiteX35" fmla="*/ 2914650 w 2959100"/>
              <a:gd name="connsiteY35" fmla="*/ 6353 h 1949453"/>
              <a:gd name="connsiteX36" fmla="*/ 2959100 w 2959100"/>
              <a:gd name="connsiteY3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16200 w 2959100"/>
              <a:gd name="connsiteY26" fmla="*/ 107953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92400 w 2959100"/>
              <a:gd name="connsiteY27" fmla="*/ 113510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806700 w 2959100"/>
              <a:gd name="connsiteY29" fmla="*/ 13335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13050 w 2959100"/>
              <a:gd name="connsiteY29" fmla="*/ 69853 h 1949453"/>
              <a:gd name="connsiteX30" fmla="*/ 2851150 w 2959100"/>
              <a:gd name="connsiteY30" fmla="*/ 44453 h 1949453"/>
              <a:gd name="connsiteX31" fmla="*/ 2870200 w 2959100"/>
              <a:gd name="connsiteY31" fmla="*/ 31753 h 1949453"/>
              <a:gd name="connsiteX32" fmla="*/ 2895600 w 2959100"/>
              <a:gd name="connsiteY32" fmla="*/ 19053 h 1949453"/>
              <a:gd name="connsiteX33" fmla="*/ 2914650 w 2959100"/>
              <a:gd name="connsiteY33" fmla="*/ 6353 h 1949453"/>
              <a:gd name="connsiteX34" fmla="*/ 2959100 w 2959100"/>
              <a:gd name="connsiteY3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51150 w 2959100"/>
              <a:gd name="connsiteY29" fmla="*/ 44453 h 1949453"/>
              <a:gd name="connsiteX30" fmla="*/ 2870200 w 2959100"/>
              <a:gd name="connsiteY30" fmla="*/ 31753 h 1949453"/>
              <a:gd name="connsiteX31" fmla="*/ 2895600 w 2959100"/>
              <a:gd name="connsiteY31" fmla="*/ 19053 h 1949453"/>
              <a:gd name="connsiteX32" fmla="*/ 2914650 w 2959100"/>
              <a:gd name="connsiteY32" fmla="*/ 6353 h 1949453"/>
              <a:gd name="connsiteX33" fmla="*/ 2959100 w 2959100"/>
              <a:gd name="connsiteY3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70200 w 2959100"/>
              <a:gd name="connsiteY29" fmla="*/ 31753 h 1949453"/>
              <a:gd name="connsiteX30" fmla="*/ 2895600 w 2959100"/>
              <a:gd name="connsiteY30" fmla="*/ 19053 h 1949453"/>
              <a:gd name="connsiteX31" fmla="*/ 2914650 w 2959100"/>
              <a:gd name="connsiteY31" fmla="*/ 6353 h 1949453"/>
              <a:gd name="connsiteX32" fmla="*/ 2959100 w 2959100"/>
              <a:gd name="connsiteY3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95600 w 2959100"/>
              <a:gd name="connsiteY29" fmla="*/ 19053 h 1949453"/>
              <a:gd name="connsiteX30" fmla="*/ 2914650 w 2959100"/>
              <a:gd name="connsiteY30" fmla="*/ 6353 h 1949453"/>
              <a:gd name="connsiteX31" fmla="*/ 2959100 w 2959100"/>
              <a:gd name="connsiteY31" fmla="*/ 3 h 1949453"/>
              <a:gd name="connsiteX0" fmla="*/ 0 w 2959100"/>
              <a:gd name="connsiteY0" fmla="*/ 1954943 h 1954943"/>
              <a:gd name="connsiteX1" fmla="*/ 96838 w 2959100"/>
              <a:gd name="connsiteY1" fmla="*/ 1052449 h 1954943"/>
              <a:gd name="connsiteX2" fmla="*/ 180182 w 2959100"/>
              <a:gd name="connsiteY2" fmla="*/ 1041337 h 1954943"/>
              <a:gd name="connsiteX3" fmla="*/ 177800 w 2959100"/>
              <a:gd name="connsiteY3" fmla="*/ 1022287 h 1954943"/>
              <a:gd name="connsiteX4" fmla="*/ 467519 w 2959100"/>
              <a:gd name="connsiteY4" fmla="*/ 946087 h 1954943"/>
              <a:gd name="connsiteX5" fmla="*/ 736600 w 2959100"/>
              <a:gd name="connsiteY5" fmla="*/ 898462 h 1954943"/>
              <a:gd name="connsiteX6" fmla="*/ 870744 w 2959100"/>
              <a:gd name="connsiteY6" fmla="*/ 844487 h 1954943"/>
              <a:gd name="connsiteX7" fmla="*/ 984250 w 2959100"/>
              <a:gd name="connsiteY7" fmla="*/ 824643 h 1954943"/>
              <a:gd name="connsiteX8" fmla="*/ 997744 w 2959100"/>
              <a:gd name="connsiteY8" fmla="*/ 786543 h 1954943"/>
              <a:gd name="connsiteX9" fmla="*/ 1013619 w 2959100"/>
              <a:gd name="connsiteY9" fmla="*/ 756381 h 1954943"/>
              <a:gd name="connsiteX10" fmla="*/ 1019968 w 2959100"/>
              <a:gd name="connsiteY10" fmla="*/ 696850 h 1954943"/>
              <a:gd name="connsiteX11" fmla="*/ 1004888 w 2959100"/>
              <a:gd name="connsiteY11" fmla="*/ 669068 h 1954943"/>
              <a:gd name="connsiteX12" fmla="*/ 1012031 w 2959100"/>
              <a:gd name="connsiteY12" fmla="*/ 612712 h 1954943"/>
              <a:gd name="connsiteX13" fmla="*/ 1025525 w 2959100"/>
              <a:gd name="connsiteY13" fmla="*/ 581756 h 1954943"/>
              <a:gd name="connsiteX14" fmla="*/ 1041400 w 2959100"/>
              <a:gd name="connsiteY14" fmla="*/ 551593 h 1954943"/>
              <a:gd name="connsiteX15" fmla="*/ 1087438 w 2959100"/>
              <a:gd name="connsiteY15" fmla="*/ 505555 h 1954943"/>
              <a:gd name="connsiteX16" fmla="*/ 1163637 w 2959100"/>
              <a:gd name="connsiteY16" fmla="*/ 474599 h 1954943"/>
              <a:gd name="connsiteX17" fmla="*/ 1256508 w 2959100"/>
              <a:gd name="connsiteY17" fmla="*/ 485712 h 1954943"/>
              <a:gd name="connsiteX18" fmla="*/ 1334294 w 2959100"/>
              <a:gd name="connsiteY18" fmla="*/ 572231 h 1954943"/>
              <a:gd name="connsiteX19" fmla="*/ 1364457 w 2959100"/>
              <a:gd name="connsiteY19" fmla="*/ 699231 h 1954943"/>
              <a:gd name="connsiteX20" fmla="*/ 1364457 w 2959100"/>
              <a:gd name="connsiteY20" fmla="*/ 766699 h 1954943"/>
              <a:gd name="connsiteX21" fmla="*/ 1412875 w 2959100"/>
              <a:gd name="connsiteY21" fmla="*/ 753205 h 1954943"/>
              <a:gd name="connsiteX22" fmla="*/ 1410494 w 2959100"/>
              <a:gd name="connsiteY22" fmla="*/ 668274 h 1954943"/>
              <a:gd name="connsiteX23" fmla="*/ 1901031 w 2959100"/>
              <a:gd name="connsiteY23" fmla="*/ 600012 h 1954943"/>
              <a:gd name="connsiteX24" fmla="*/ 1981200 w 2959100"/>
              <a:gd name="connsiteY24" fmla="*/ 551593 h 1954943"/>
              <a:gd name="connsiteX25" fmla="*/ 2178844 w 2959100"/>
              <a:gd name="connsiteY25" fmla="*/ 442850 h 1954943"/>
              <a:gd name="connsiteX26" fmla="*/ 2642394 w 2959100"/>
              <a:gd name="connsiteY26" fmla="*/ 172974 h 1954943"/>
              <a:gd name="connsiteX27" fmla="*/ 2706687 w 2959100"/>
              <a:gd name="connsiteY27" fmla="*/ 164244 h 1954943"/>
              <a:gd name="connsiteX28" fmla="*/ 2806700 w 2959100"/>
              <a:gd name="connsiteY28" fmla="*/ 138843 h 1954943"/>
              <a:gd name="connsiteX29" fmla="*/ 2914650 w 2959100"/>
              <a:gd name="connsiteY29" fmla="*/ 11843 h 1954943"/>
              <a:gd name="connsiteX30" fmla="*/ 2959100 w 2959100"/>
              <a:gd name="connsiteY30" fmla="*/ 5493 h 1954943"/>
              <a:gd name="connsiteX0" fmla="*/ 0 w 2959100"/>
              <a:gd name="connsiteY0" fmla="*/ 1949450 h 1949450"/>
              <a:gd name="connsiteX1" fmla="*/ 96838 w 2959100"/>
              <a:gd name="connsiteY1" fmla="*/ 1046956 h 1949450"/>
              <a:gd name="connsiteX2" fmla="*/ 180182 w 2959100"/>
              <a:gd name="connsiteY2" fmla="*/ 1035844 h 1949450"/>
              <a:gd name="connsiteX3" fmla="*/ 177800 w 2959100"/>
              <a:gd name="connsiteY3" fmla="*/ 1016794 h 1949450"/>
              <a:gd name="connsiteX4" fmla="*/ 467519 w 2959100"/>
              <a:gd name="connsiteY4" fmla="*/ 940594 h 1949450"/>
              <a:gd name="connsiteX5" fmla="*/ 736600 w 2959100"/>
              <a:gd name="connsiteY5" fmla="*/ 892969 h 1949450"/>
              <a:gd name="connsiteX6" fmla="*/ 870744 w 2959100"/>
              <a:gd name="connsiteY6" fmla="*/ 838994 h 1949450"/>
              <a:gd name="connsiteX7" fmla="*/ 984250 w 2959100"/>
              <a:gd name="connsiteY7" fmla="*/ 819150 h 1949450"/>
              <a:gd name="connsiteX8" fmla="*/ 997744 w 2959100"/>
              <a:gd name="connsiteY8" fmla="*/ 781050 h 1949450"/>
              <a:gd name="connsiteX9" fmla="*/ 1013619 w 2959100"/>
              <a:gd name="connsiteY9" fmla="*/ 750888 h 1949450"/>
              <a:gd name="connsiteX10" fmla="*/ 1019968 w 2959100"/>
              <a:gd name="connsiteY10" fmla="*/ 691357 h 1949450"/>
              <a:gd name="connsiteX11" fmla="*/ 1004888 w 2959100"/>
              <a:gd name="connsiteY11" fmla="*/ 663575 h 1949450"/>
              <a:gd name="connsiteX12" fmla="*/ 1012031 w 2959100"/>
              <a:gd name="connsiteY12" fmla="*/ 607219 h 1949450"/>
              <a:gd name="connsiteX13" fmla="*/ 1025525 w 2959100"/>
              <a:gd name="connsiteY13" fmla="*/ 576263 h 1949450"/>
              <a:gd name="connsiteX14" fmla="*/ 1041400 w 2959100"/>
              <a:gd name="connsiteY14" fmla="*/ 546100 h 1949450"/>
              <a:gd name="connsiteX15" fmla="*/ 1087438 w 2959100"/>
              <a:gd name="connsiteY15" fmla="*/ 500062 h 1949450"/>
              <a:gd name="connsiteX16" fmla="*/ 1163637 w 2959100"/>
              <a:gd name="connsiteY16" fmla="*/ 469106 h 1949450"/>
              <a:gd name="connsiteX17" fmla="*/ 1256508 w 2959100"/>
              <a:gd name="connsiteY17" fmla="*/ 480219 h 1949450"/>
              <a:gd name="connsiteX18" fmla="*/ 1334294 w 2959100"/>
              <a:gd name="connsiteY18" fmla="*/ 566738 h 1949450"/>
              <a:gd name="connsiteX19" fmla="*/ 1364457 w 2959100"/>
              <a:gd name="connsiteY19" fmla="*/ 693738 h 1949450"/>
              <a:gd name="connsiteX20" fmla="*/ 1364457 w 2959100"/>
              <a:gd name="connsiteY20" fmla="*/ 761206 h 1949450"/>
              <a:gd name="connsiteX21" fmla="*/ 1412875 w 2959100"/>
              <a:gd name="connsiteY21" fmla="*/ 747712 h 1949450"/>
              <a:gd name="connsiteX22" fmla="*/ 1410494 w 2959100"/>
              <a:gd name="connsiteY22" fmla="*/ 662781 h 1949450"/>
              <a:gd name="connsiteX23" fmla="*/ 1901031 w 2959100"/>
              <a:gd name="connsiteY23" fmla="*/ 594519 h 1949450"/>
              <a:gd name="connsiteX24" fmla="*/ 1981200 w 2959100"/>
              <a:gd name="connsiteY24" fmla="*/ 546100 h 1949450"/>
              <a:gd name="connsiteX25" fmla="*/ 2178844 w 2959100"/>
              <a:gd name="connsiteY25" fmla="*/ 437357 h 1949450"/>
              <a:gd name="connsiteX26" fmla="*/ 2642394 w 2959100"/>
              <a:gd name="connsiteY26" fmla="*/ 167481 h 1949450"/>
              <a:gd name="connsiteX27" fmla="*/ 2706687 w 2959100"/>
              <a:gd name="connsiteY27" fmla="*/ 158751 h 1949450"/>
              <a:gd name="connsiteX28" fmla="*/ 2806700 w 2959100"/>
              <a:gd name="connsiteY28" fmla="*/ 133350 h 1949450"/>
              <a:gd name="connsiteX29" fmla="*/ 2959100 w 2959100"/>
              <a:gd name="connsiteY29" fmla="*/ 0 h 1949450"/>
              <a:gd name="connsiteX0" fmla="*/ 0 w 2961481"/>
              <a:gd name="connsiteY0" fmla="*/ 1892300 h 1892300"/>
              <a:gd name="connsiteX1" fmla="*/ 96838 w 2961481"/>
              <a:gd name="connsiteY1" fmla="*/ 989806 h 1892300"/>
              <a:gd name="connsiteX2" fmla="*/ 180182 w 2961481"/>
              <a:gd name="connsiteY2" fmla="*/ 978694 h 1892300"/>
              <a:gd name="connsiteX3" fmla="*/ 177800 w 2961481"/>
              <a:gd name="connsiteY3" fmla="*/ 959644 h 1892300"/>
              <a:gd name="connsiteX4" fmla="*/ 467519 w 2961481"/>
              <a:gd name="connsiteY4" fmla="*/ 883444 h 1892300"/>
              <a:gd name="connsiteX5" fmla="*/ 736600 w 2961481"/>
              <a:gd name="connsiteY5" fmla="*/ 835819 h 1892300"/>
              <a:gd name="connsiteX6" fmla="*/ 870744 w 2961481"/>
              <a:gd name="connsiteY6" fmla="*/ 781844 h 1892300"/>
              <a:gd name="connsiteX7" fmla="*/ 984250 w 2961481"/>
              <a:gd name="connsiteY7" fmla="*/ 762000 h 1892300"/>
              <a:gd name="connsiteX8" fmla="*/ 997744 w 2961481"/>
              <a:gd name="connsiteY8" fmla="*/ 723900 h 1892300"/>
              <a:gd name="connsiteX9" fmla="*/ 1013619 w 2961481"/>
              <a:gd name="connsiteY9" fmla="*/ 693738 h 1892300"/>
              <a:gd name="connsiteX10" fmla="*/ 1019968 w 2961481"/>
              <a:gd name="connsiteY10" fmla="*/ 634207 h 1892300"/>
              <a:gd name="connsiteX11" fmla="*/ 1004888 w 2961481"/>
              <a:gd name="connsiteY11" fmla="*/ 606425 h 1892300"/>
              <a:gd name="connsiteX12" fmla="*/ 1012031 w 2961481"/>
              <a:gd name="connsiteY12" fmla="*/ 550069 h 1892300"/>
              <a:gd name="connsiteX13" fmla="*/ 1025525 w 2961481"/>
              <a:gd name="connsiteY13" fmla="*/ 519113 h 1892300"/>
              <a:gd name="connsiteX14" fmla="*/ 1041400 w 2961481"/>
              <a:gd name="connsiteY14" fmla="*/ 488950 h 1892300"/>
              <a:gd name="connsiteX15" fmla="*/ 1087438 w 2961481"/>
              <a:gd name="connsiteY15" fmla="*/ 442912 h 1892300"/>
              <a:gd name="connsiteX16" fmla="*/ 1163637 w 2961481"/>
              <a:gd name="connsiteY16" fmla="*/ 411956 h 1892300"/>
              <a:gd name="connsiteX17" fmla="*/ 1256508 w 2961481"/>
              <a:gd name="connsiteY17" fmla="*/ 423069 h 1892300"/>
              <a:gd name="connsiteX18" fmla="*/ 1334294 w 2961481"/>
              <a:gd name="connsiteY18" fmla="*/ 509588 h 1892300"/>
              <a:gd name="connsiteX19" fmla="*/ 1364457 w 2961481"/>
              <a:gd name="connsiteY19" fmla="*/ 636588 h 1892300"/>
              <a:gd name="connsiteX20" fmla="*/ 1364457 w 2961481"/>
              <a:gd name="connsiteY20" fmla="*/ 704056 h 1892300"/>
              <a:gd name="connsiteX21" fmla="*/ 1412875 w 2961481"/>
              <a:gd name="connsiteY21" fmla="*/ 690562 h 1892300"/>
              <a:gd name="connsiteX22" fmla="*/ 1410494 w 2961481"/>
              <a:gd name="connsiteY22" fmla="*/ 605631 h 1892300"/>
              <a:gd name="connsiteX23" fmla="*/ 1901031 w 2961481"/>
              <a:gd name="connsiteY23" fmla="*/ 537369 h 1892300"/>
              <a:gd name="connsiteX24" fmla="*/ 1981200 w 2961481"/>
              <a:gd name="connsiteY24" fmla="*/ 488950 h 1892300"/>
              <a:gd name="connsiteX25" fmla="*/ 2178844 w 2961481"/>
              <a:gd name="connsiteY25" fmla="*/ 380207 h 1892300"/>
              <a:gd name="connsiteX26" fmla="*/ 2642394 w 2961481"/>
              <a:gd name="connsiteY26" fmla="*/ 110331 h 1892300"/>
              <a:gd name="connsiteX27" fmla="*/ 2706687 w 2961481"/>
              <a:gd name="connsiteY27" fmla="*/ 101601 h 1892300"/>
              <a:gd name="connsiteX28" fmla="*/ 2806700 w 2961481"/>
              <a:gd name="connsiteY28" fmla="*/ 76200 h 1892300"/>
              <a:gd name="connsiteX29" fmla="*/ 2961481 w 2961481"/>
              <a:gd name="connsiteY29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61481" h="1892300">
                <a:moveTo>
                  <a:pt x="0" y="1892300"/>
                </a:moveTo>
                <a:cubicBezTo>
                  <a:pt x="9261" y="1701800"/>
                  <a:pt x="73080" y="1143178"/>
                  <a:pt x="96838" y="989806"/>
                </a:cubicBezTo>
                <a:cubicBezTo>
                  <a:pt x="98293" y="980413"/>
                  <a:pt x="154782" y="980811"/>
                  <a:pt x="180182" y="978694"/>
                </a:cubicBezTo>
                <a:cubicBezTo>
                  <a:pt x="198835" y="973667"/>
                  <a:pt x="129911" y="975519"/>
                  <a:pt x="177800" y="959644"/>
                </a:cubicBezTo>
                <a:cubicBezTo>
                  <a:pt x="225689" y="943769"/>
                  <a:pt x="374386" y="904081"/>
                  <a:pt x="467519" y="883444"/>
                </a:cubicBezTo>
                <a:cubicBezTo>
                  <a:pt x="560652" y="862807"/>
                  <a:pt x="669396" y="852752"/>
                  <a:pt x="736600" y="835819"/>
                </a:cubicBezTo>
                <a:cubicBezTo>
                  <a:pt x="803804" y="818886"/>
                  <a:pt x="829469" y="794147"/>
                  <a:pt x="870744" y="781844"/>
                </a:cubicBezTo>
                <a:cubicBezTo>
                  <a:pt x="912019" y="769541"/>
                  <a:pt x="963023" y="767307"/>
                  <a:pt x="984250" y="762000"/>
                </a:cubicBezTo>
                <a:cubicBezTo>
                  <a:pt x="986367" y="749300"/>
                  <a:pt x="992849" y="735277"/>
                  <a:pt x="997744" y="723900"/>
                </a:cubicBezTo>
                <a:cubicBezTo>
                  <a:pt x="1002639" y="712523"/>
                  <a:pt x="1009915" y="708687"/>
                  <a:pt x="1013619" y="693738"/>
                </a:cubicBezTo>
                <a:cubicBezTo>
                  <a:pt x="1017323" y="678789"/>
                  <a:pt x="1021423" y="648759"/>
                  <a:pt x="1019968" y="634207"/>
                </a:cubicBezTo>
                <a:cubicBezTo>
                  <a:pt x="1018513" y="619655"/>
                  <a:pt x="1006211" y="620448"/>
                  <a:pt x="1004888" y="606425"/>
                </a:cubicBezTo>
                <a:cubicBezTo>
                  <a:pt x="1003565" y="592402"/>
                  <a:pt x="1005681" y="558536"/>
                  <a:pt x="1012031" y="550069"/>
                </a:cubicBezTo>
                <a:cubicBezTo>
                  <a:pt x="1014148" y="543719"/>
                  <a:pt x="1020630" y="529300"/>
                  <a:pt x="1025525" y="519113"/>
                </a:cubicBezTo>
                <a:cubicBezTo>
                  <a:pt x="1030420" y="508927"/>
                  <a:pt x="1031081" y="501650"/>
                  <a:pt x="1041400" y="488950"/>
                </a:cubicBezTo>
                <a:cubicBezTo>
                  <a:pt x="1051719" y="476250"/>
                  <a:pt x="1067065" y="455744"/>
                  <a:pt x="1087438" y="442912"/>
                </a:cubicBezTo>
                <a:cubicBezTo>
                  <a:pt x="1107811" y="430080"/>
                  <a:pt x="1135459" y="415263"/>
                  <a:pt x="1163637" y="411956"/>
                </a:cubicBezTo>
                <a:cubicBezTo>
                  <a:pt x="1191815" y="408649"/>
                  <a:pt x="1223965" y="405871"/>
                  <a:pt x="1256508" y="423069"/>
                </a:cubicBezTo>
                <a:cubicBezTo>
                  <a:pt x="1309889" y="460546"/>
                  <a:pt x="1316302" y="474001"/>
                  <a:pt x="1334294" y="509588"/>
                </a:cubicBezTo>
                <a:cubicBezTo>
                  <a:pt x="1352286" y="545175"/>
                  <a:pt x="1362340" y="606955"/>
                  <a:pt x="1364457" y="636588"/>
                </a:cubicBezTo>
                <a:cubicBezTo>
                  <a:pt x="1370807" y="634471"/>
                  <a:pt x="1356387" y="695060"/>
                  <a:pt x="1364457" y="704056"/>
                </a:cubicBezTo>
                <a:cubicBezTo>
                  <a:pt x="1372527" y="713052"/>
                  <a:pt x="1405202" y="706966"/>
                  <a:pt x="1412875" y="690562"/>
                </a:cubicBezTo>
                <a:cubicBezTo>
                  <a:pt x="1420548" y="674158"/>
                  <a:pt x="1398191" y="607351"/>
                  <a:pt x="1410494" y="605631"/>
                </a:cubicBezTo>
                <a:cubicBezTo>
                  <a:pt x="1494944" y="593825"/>
                  <a:pt x="1805913" y="556816"/>
                  <a:pt x="1901031" y="537369"/>
                </a:cubicBezTo>
                <a:cubicBezTo>
                  <a:pt x="1996149" y="517922"/>
                  <a:pt x="1934898" y="515144"/>
                  <a:pt x="1981200" y="488950"/>
                </a:cubicBezTo>
                <a:cubicBezTo>
                  <a:pt x="2027502" y="462756"/>
                  <a:pt x="2139643" y="406676"/>
                  <a:pt x="2178844" y="380207"/>
                </a:cubicBezTo>
                <a:cubicBezTo>
                  <a:pt x="2284677" y="307182"/>
                  <a:pt x="2554420" y="156765"/>
                  <a:pt x="2642394" y="110331"/>
                </a:cubicBezTo>
                <a:cubicBezTo>
                  <a:pt x="2730368" y="63897"/>
                  <a:pt x="2679303" y="107289"/>
                  <a:pt x="2706687" y="101601"/>
                </a:cubicBezTo>
                <a:cubicBezTo>
                  <a:pt x="2734071" y="95913"/>
                  <a:pt x="2764234" y="93133"/>
                  <a:pt x="2806700" y="76200"/>
                </a:cubicBezTo>
                <a:cubicBezTo>
                  <a:pt x="2849166" y="59267"/>
                  <a:pt x="2929731" y="27781"/>
                  <a:pt x="296148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8" name="フリーフォーム 6">
            <a:extLst>
              <a:ext uri="{FF2B5EF4-FFF2-40B4-BE49-F238E27FC236}">
                <a16:creationId xmlns:a16="http://schemas.microsoft.com/office/drawing/2014/main" id="{950D4853-B2E4-42F2-9132-FA1AC5AA4CEF}"/>
              </a:ext>
            </a:extLst>
          </p:cNvPr>
          <p:cNvSpPr/>
          <p:nvPr/>
        </p:nvSpPr>
        <p:spPr>
          <a:xfrm>
            <a:off x="2305050" y="5777480"/>
            <a:ext cx="1651000" cy="432820"/>
          </a:xfrm>
          <a:custGeom>
            <a:avLst/>
            <a:gdLst>
              <a:gd name="connsiteX0" fmla="*/ 0 w 1651000"/>
              <a:gd name="connsiteY0" fmla="*/ 6555 h 432005"/>
              <a:gd name="connsiteX1" fmla="*/ 31750 w 1651000"/>
              <a:gd name="connsiteY1" fmla="*/ 205 h 432005"/>
              <a:gd name="connsiteX2" fmla="*/ 50800 w 1651000"/>
              <a:gd name="connsiteY2" fmla="*/ 12905 h 432005"/>
              <a:gd name="connsiteX3" fmla="*/ 88900 w 1651000"/>
              <a:gd name="connsiteY3" fmla="*/ 205 h 432005"/>
              <a:gd name="connsiteX4" fmla="*/ 101600 w 1651000"/>
              <a:gd name="connsiteY4" fmla="*/ 19255 h 432005"/>
              <a:gd name="connsiteX5" fmla="*/ 107950 w 1651000"/>
              <a:gd name="connsiteY5" fmla="*/ 38305 h 432005"/>
              <a:gd name="connsiteX6" fmla="*/ 127000 w 1651000"/>
              <a:gd name="connsiteY6" fmla="*/ 63705 h 432005"/>
              <a:gd name="connsiteX7" fmla="*/ 139700 w 1651000"/>
              <a:gd name="connsiteY7" fmla="*/ 82755 h 432005"/>
              <a:gd name="connsiteX8" fmla="*/ 177800 w 1651000"/>
              <a:gd name="connsiteY8" fmla="*/ 114505 h 432005"/>
              <a:gd name="connsiteX9" fmla="*/ 215900 w 1651000"/>
              <a:gd name="connsiteY9" fmla="*/ 101805 h 432005"/>
              <a:gd name="connsiteX10" fmla="*/ 241300 w 1651000"/>
              <a:gd name="connsiteY10" fmla="*/ 95455 h 432005"/>
              <a:gd name="connsiteX11" fmla="*/ 266700 w 1651000"/>
              <a:gd name="connsiteY11" fmla="*/ 82755 h 432005"/>
              <a:gd name="connsiteX12" fmla="*/ 285750 w 1651000"/>
              <a:gd name="connsiteY12" fmla="*/ 70055 h 432005"/>
              <a:gd name="connsiteX13" fmla="*/ 361950 w 1651000"/>
              <a:gd name="connsiteY13" fmla="*/ 57355 h 432005"/>
              <a:gd name="connsiteX14" fmla="*/ 412750 w 1651000"/>
              <a:gd name="connsiteY14" fmla="*/ 57355 h 432005"/>
              <a:gd name="connsiteX15" fmla="*/ 419100 w 1651000"/>
              <a:gd name="connsiteY15" fmla="*/ 101805 h 432005"/>
              <a:gd name="connsiteX16" fmla="*/ 444500 w 1651000"/>
              <a:gd name="connsiteY16" fmla="*/ 114505 h 432005"/>
              <a:gd name="connsiteX17" fmla="*/ 590550 w 1651000"/>
              <a:gd name="connsiteY17" fmla="*/ 108155 h 432005"/>
              <a:gd name="connsiteX18" fmla="*/ 647700 w 1651000"/>
              <a:gd name="connsiteY18" fmla="*/ 120855 h 432005"/>
              <a:gd name="connsiteX19" fmla="*/ 692150 w 1651000"/>
              <a:gd name="connsiteY19" fmla="*/ 146255 h 432005"/>
              <a:gd name="connsiteX20" fmla="*/ 736600 w 1651000"/>
              <a:gd name="connsiteY20" fmla="*/ 152605 h 432005"/>
              <a:gd name="connsiteX21" fmla="*/ 742950 w 1651000"/>
              <a:gd name="connsiteY21" fmla="*/ 171655 h 432005"/>
              <a:gd name="connsiteX22" fmla="*/ 812800 w 1651000"/>
              <a:gd name="connsiteY22" fmla="*/ 178005 h 432005"/>
              <a:gd name="connsiteX23" fmla="*/ 838200 w 1651000"/>
              <a:gd name="connsiteY23" fmla="*/ 184355 h 432005"/>
              <a:gd name="connsiteX24" fmla="*/ 857250 w 1651000"/>
              <a:gd name="connsiteY24" fmla="*/ 197055 h 432005"/>
              <a:gd name="connsiteX25" fmla="*/ 876300 w 1651000"/>
              <a:gd name="connsiteY25" fmla="*/ 203405 h 432005"/>
              <a:gd name="connsiteX26" fmla="*/ 895350 w 1651000"/>
              <a:gd name="connsiteY26" fmla="*/ 222455 h 432005"/>
              <a:gd name="connsiteX27" fmla="*/ 920750 w 1651000"/>
              <a:gd name="connsiteY27" fmla="*/ 228805 h 432005"/>
              <a:gd name="connsiteX28" fmla="*/ 965200 w 1651000"/>
              <a:gd name="connsiteY28" fmla="*/ 241505 h 432005"/>
              <a:gd name="connsiteX29" fmla="*/ 977900 w 1651000"/>
              <a:gd name="connsiteY29" fmla="*/ 260555 h 432005"/>
              <a:gd name="connsiteX30" fmla="*/ 1016000 w 1651000"/>
              <a:gd name="connsiteY30" fmla="*/ 273255 h 432005"/>
              <a:gd name="connsiteX31" fmla="*/ 1035050 w 1651000"/>
              <a:gd name="connsiteY31" fmla="*/ 279605 h 432005"/>
              <a:gd name="connsiteX32" fmla="*/ 1054100 w 1651000"/>
              <a:gd name="connsiteY32" fmla="*/ 285955 h 432005"/>
              <a:gd name="connsiteX33" fmla="*/ 1085850 w 1651000"/>
              <a:gd name="connsiteY33" fmla="*/ 292305 h 432005"/>
              <a:gd name="connsiteX34" fmla="*/ 1111250 w 1651000"/>
              <a:gd name="connsiteY34" fmla="*/ 285955 h 432005"/>
              <a:gd name="connsiteX35" fmla="*/ 1149350 w 1651000"/>
              <a:gd name="connsiteY35" fmla="*/ 279605 h 432005"/>
              <a:gd name="connsiteX36" fmla="*/ 1168400 w 1651000"/>
              <a:gd name="connsiteY36" fmla="*/ 273255 h 432005"/>
              <a:gd name="connsiteX37" fmla="*/ 1200150 w 1651000"/>
              <a:gd name="connsiteY37" fmla="*/ 266905 h 432005"/>
              <a:gd name="connsiteX38" fmla="*/ 1219200 w 1651000"/>
              <a:gd name="connsiteY38" fmla="*/ 279605 h 432005"/>
              <a:gd name="connsiteX39" fmla="*/ 1333500 w 1651000"/>
              <a:gd name="connsiteY39" fmla="*/ 305005 h 432005"/>
              <a:gd name="connsiteX40" fmla="*/ 1358900 w 1651000"/>
              <a:gd name="connsiteY40" fmla="*/ 343105 h 432005"/>
              <a:gd name="connsiteX41" fmla="*/ 1365250 w 1651000"/>
              <a:gd name="connsiteY41" fmla="*/ 362155 h 432005"/>
              <a:gd name="connsiteX42" fmla="*/ 1390650 w 1651000"/>
              <a:gd name="connsiteY42" fmla="*/ 374855 h 432005"/>
              <a:gd name="connsiteX43" fmla="*/ 1428750 w 1651000"/>
              <a:gd name="connsiteY43" fmla="*/ 412955 h 432005"/>
              <a:gd name="connsiteX44" fmla="*/ 1447800 w 1651000"/>
              <a:gd name="connsiteY44" fmla="*/ 419305 h 432005"/>
              <a:gd name="connsiteX45" fmla="*/ 1498600 w 1651000"/>
              <a:gd name="connsiteY45" fmla="*/ 432005 h 432005"/>
              <a:gd name="connsiteX46" fmla="*/ 1606550 w 1651000"/>
              <a:gd name="connsiteY46" fmla="*/ 419305 h 432005"/>
              <a:gd name="connsiteX47" fmla="*/ 1625600 w 1651000"/>
              <a:gd name="connsiteY47" fmla="*/ 412955 h 432005"/>
              <a:gd name="connsiteX48" fmla="*/ 1651000 w 1651000"/>
              <a:gd name="connsiteY48" fmla="*/ 393905 h 432005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88900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7950 w 1651000"/>
              <a:gd name="connsiteY4" fmla="*/ 39120 h 432820"/>
              <a:gd name="connsiteX5" fmla="*/ 127000 w 1651000"/>
              <a:gd name="connsiteY5" fmla="*/ 64520 h 432820"/>
              <a:gd name="connsiteX6" fmla="*/ 139700 w 1651000"/>
              <a:gd name="connsiteY6" fmla="*/ 83570 h 432820"/>
              <a:gd name="connsiteX7" fmla="*/ 177800 w 1651000"/>
              <a:gd name="connsiteY7" fmla="*/ 115320 h 432820"/>
              <a:gd name="connsiteX8" fmla="*/ 215900 w 1651000"/>
              <a:gd name="connsiteY8" fmla="*/ 102620 h 432820"/>
              <a:gd name="connsiteX9" fmla="*/ 241300 w 1651000"/>
              <a:gd name="connsiteY9" fmla="*/ 96270 h 432820"/>
              <a:gd name="connsiteX10" fmla="*/ 266700 w 1651000"/>
              <a:gd name="connsiteY10" fmla="*/ 83570 h 432820"/>
              <a:gd name="connsiteX11" fmla="*/ 285750 w 1651000"/>
              <a:gd name="connsiteY11" fmla="*/ 70870 h 432820"/>
              <a:gd name="connsiteX12" fmla="*/ 361950 w 1651000"/>
              <a:gd name="connsiteY12" fmla="*/ 58170 h 432820"/>
              <a:gd name="connsiteX13" fmla="*/ 412750 w 1651000"/>
              <a:gd name="connsiteY13" fmla="*/ 58170 h 432820"/>
              <a:gd name="connsiteX14" fmla="*/ 419100 w 1651000"/>
              <a:gd name="connsiteY14" fmla="*/ 102620 h 432820"/>
              <a:gd name="connsiteX15" fmla="*/ 444500 w 1651000"/>
              <a:gd name="connsiteY15" fmla="*/ 115320 h 432820"/>
              <a:gd name="connsiteX16" fmla="*/ 590550 w 1651000"/>
              <a:gd name="connsiteY16" fmla="*/ 108970 h 432820"/>
              <a:gd name="connsiteX17" fmla="*/ 647700 w 1651000"/>
              <a:gd name="connsiteY17" fmla="*/ 121670 h 432820"/>
              <a:gd name="connsiteX18" fmla="*/ 692150 w 1651000"/>
              <a:gd name="connsiteY18" fmla="*/ 147070 h 432820"/>
              <a:gd name="connsiteX19" fmla="*/ 736600 w 1651000"/>
              <a:gd name="connsiteY19" fmla="*/ 153420 h 432820"/>
              <a:gd name="connsiteX20" fmla="*/ 742950 w 1651000"/>
              <a:gd name="connsiteY20" fmla="*/ 172470 h 432820"/>
              <a:gd name="connsiteX21" fmla="*/ 812800 w 1651000"/>
              <a:gd name="connsiteY21" fmla="*/ 178820 h 432820"/>
              <a:gd name="connsiteX22" fmla="*/ 838200 w 1651000"/>
              <a:gd name="connsiteY22" fmla="*/ 185170 h 432820"/>
              <a:gd name="connsiteX23" fmla="*/ 857250 w 1651000"/>
              <a:gd name="connsiteY23" fmla="*/ 197870 h 432820"/>
              <a:gd name="connsiteX24" fmla="*/ 876300 w 1651000"/>
              <a:gd name="connsiteY24" fmla="*/ 204220 h 432820"/>
              <a:gd name="connsiteX25" fmla="*/ 895350 w 1651000"/>
              <a:gd name="connsiteY25" fmla="*/ 223270 h 432820"/>
              <a:gd name="connsiteX26" fmla="*/ 920750 w 1651000"/>
              <a:gd name="connsiteY26" fmla="*/ 229620 h 432820"/>
              <a:gd name="connsiteX27" fmla="*/ 965200 w 1651000"/>
              <a:gd name="connsiteY27" fmla="*/ 242320 h 432820"/>
              <a:gd name="connsiteX28" fmla="*/ 977900 w 1651000"/>
              <a:gd name="connsiteY28" fmla="*/ 261370 h 432820"/>
              <a:gd name="connsiteX29" fmla="*/ 1016000 w 1651000"/>
              <a:gd name="connsiteY29" fmla="*/ 274070 h 432820"/>
              <a:gd name="connsiteX30" fmla="*/ 1035050 w 1651000"/>
              <a:gd name="connsiteY30" fmla="*/ 280420 h 432820"/>
              <a:gd name="connsiteX31" fmla="*/ 1054100 w 1651000"/>
              <a:gd name="connsiteY31" fmla="*/ 286770 h 432820"/>
              <a:gd name="connsiteX32" fmla="*/ 1085850 w 1651000"/>
              <a:gd name="connsiteY32" fmla="*/ 293120 h 432820"/>
              <a:gd name="connsiteX33" fmla="*/ 1111250 w 1651000"/>
              <a:gd name="connsiteY33" fmla="*/ 286770 h 432820"/>
              <a:gd name="connsiteX34" fmla="*/ 1149350 w 1651000"/>
              <a:gd name="connsiteY34" fmla="*/ 280420 h 432820"/>
              <a:gd name="connsiteX35" fmla="*/ 1168400 w 1651000"/>
              <a:gd name="connsiteY35" fmla="*/ 274070 h 432820"/>
              <a:gd name="connsiteX36" fmla="*/ 1200150 w 1651000"/>
              <a:gd name="connsiteY36" fmla="*/ 267720 h 432820"/>
              <a:gd name="connsiteX37" fmla="*/ 1219200 w 1651000"/>
              <a:gd name="connsiteY37" fmla="*/ 280420 h 432820"/>
              <a:gd name="connsiteX38" fmla="*/ 1333500 w 1651000"/>
              <a:gd name="connsiteY38" fmla="*/ 305820 h 432820"/>
              <a:gd name="connsiteX39" fmla="*/ 1358900 w 1651000"/>
              <a:gd name="connsiteY39" fmla="*/ 343920 h 432820"/>
              <a:gd name="connsiteX40" fmla="*/ 1365250 w 1651000"/>
              <a:gd name="connsiteY40" fmla="*/ 362970 h 432820"/>
              <a:gd name="connsiteX41" fmla="*/ 1390650 w 1651000"/>
              <a:gd name="connsiteY41" fmla="*/ 375670 h 432820"/>
              <a:gd name="connsiteX42" fmla="*/ 1428750 w 1651000"/>
              <a:gd name="connsiteY42" fmla="*/ 413770 h 432820"/>
              <a:gd name="connsiteX43" fmla="*/ 1447800 w 1651000"/>
              <a:gd name="connsiteY43" fmla="*/ 420120 h 432820"/>
              <a:gd name="connsiteX44" fmla="*/ 1498600 w 1651000"/>
              <a:gd name="connsiteY44" fmla="*/ 432820 h 432820"/>
              <a:gd name="connsiteX45" fmla="*/ 1606550 w 1651000"/>
              <a:gd name="connsiteY45" fmla="*/ 420120 h 432820"/>
              <a:gd name="connsiteX46" fmla="*/ 1625600 w 1651000"/>
              <a:gd name="connsiteY46" fmla="*/ 413770 h 432820"/>
              <a:gd name="connsiteX47" fmla="*/ 1651000 w 1651000"/>
              <a:gd name="connsiteY47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39700 w 1651000"/>
              <a:gd name="connsiteY5" fmla="*/ 83570 h 432820"/>
              <a:gd name="connsiteX6" fmla="*/ 177800 w 1651000"/>
              <a:gd name="connsiteY6" fmla="*/ 115320 h 432820"/>
              <a:gd name="connsiteX7" fmla="*/ 215900 w 1651000"/>
              <a:gd name="connsiteY7" fmla="*/ 102620 h 432820"/>
              <a:gd name="connsiteX8" fmla="*/ 241300 w 1651000"/>
              <a:gd name="connsiteY8" fmla="*/ 96270 h 432820"/>
              <a:gd name="connsiteX9" fmla="*/ 266700 w 1651000"/>
              <a:gd name="connsiteY9" fmla="*/ 83570 h 432820"/>
              <a:gd name="connsiteX10" fmla="*/ 285750 w 1651000"/>
              <a:gd name="connsiteY10" fmla="*/ 70870 h 432820"/>
              <a:gd name="connsiteX11" fmla="*/ 361950 w 1651000"/>
              <a:gd name="connsiteY11" fmla="*/ 58170 h 432820"/>
              <a:gd name="connsiteX12" fmla="*/ 412750 w 1651000"/>
              <a:gd name="connsiteY12" fmla="*/ 58170 h 432820"/>
              <a:gd name="connsiteX13" fmla="*/ 419100 w 1651000"/>
              <a:gd name="connsiteY13" fmla="*/ 102620 h 432820"/>
              <a:gd name="connsiteX14" fmla="*/ 444500 w 1651000"/>
              <a:gd name="connsiteY14" fmla="*/ 115320 h 432820"/>
              <a:gd name="connsiteX15" fmla="*/ 590550 w 1651000"/>
              <a:gd name="connsiteY15" fmla="*/ 108970 h 432820"/>
              <a:gd name="connsiteX16" fmla="*/ 647700 w 1651000"/>
              <a:gd name="connsiteY16" fmla="*/ 121670 h 432820"/>
              <a:gd name="connsiteX17" fmla="*/ 692150 w 1651000"/>
              <a:gd name="connsiteY17" fmla="*/ 147070 h 432820"/>
              <a:gd name="connsiteX18" fmla="*/ 736600 w 1651000"/>
              <a:gd name="connsiteY18" fmla="*/ 153420 h 432820"/>
              <a:gd name="connsiteX19" fmla="*/ 742950 w 1651000"/>
              <a:gd name="connsiteY19" fmla="*/ 172470 h 432820"/>
              <a:gd name="connsiteX20" fmla="*/ 812800 w 1651000"/>
              <a:gd name="connsiteY20" fmla="*/ 178820 h 432820"/>
              <a:gd name="connsiteX21" fmla="*/ 838200 w 1651000"/>
              <a:gd name="connsiteY21" fmla="*/ 185170 h 432820"/>
              <a:gd name="connsiteX22" fmla="*/ 857250 w 1651000"/>
              <a:gd name="connsiteY22" fmla="*/ 197870 h 432820"/>
              <a:gd name="connsiteX23" fmla="*/ 876300 w 1651000"/>
              <a:gd name="connsiteY23" fmla="*/ 204220 h 432820"/>
              <a:gd name="connsiteX24" fmla="*/ 895350 w 1651000"/>
              <a:gd name="connsiteY24" fmla="*/ 223270 h 432820"/>
              <a:gd name="connsiteX25" fmla="*/ 920750 w 1651000"/>
              <a:gd name="connsiteY25" fmla="*/ 229620 h 432820"/>
              <a:gd name="connsiteX26" fmla="*/ 965200 w 1651000"/>
              <a:gd name="connsiteY26" fmla="*/ 242320 h 432820"/>
              <a:gd name="connsiteX27" fmla="*/ 977900 w 1651000"/>
              <a:gd name="connsiteY27" fmla="*/ 261370 h 432820"/>
              <a:gd name="connsiteX28" fmla="*/ 1016000 w 1651000"/>
              <a:gd name="connsiteY28" fmla="*/ 274070 h 432820"/>
              <a:gd name="connsiteX29" fmla="*/ 1035050 w 1651000"/>
              <a:gd name="connsiteY29" fmla="*/ 280420 h 432820"/>
              <a:gd name="connsiteX30" fmla="*/ 1054100 w 1651000"/>
              <a:gd name="connsiteY30" fmla="*/ 286770 h 432820"/>
              <a:gd name="connsiteX31" fmla="*/ 1085850 w 1651000"/>
              <a:gd name="connsiteY31" fmla="*/ 293120 h 432820"/>
              <a:gd name="connsiteX32" fmla="*/ 1111250 w 1651000"/>
              <a:gd name="connsiteY32" fmla="*/ 286770 h 432820"/>
              <a:gd name="connsiteX33" fmla="*/ 1149350 w 1651000"/>
              <a:gd name="connsiteY33" fmla="*/ 280420 h 432820"/>
              <a:gd name="connsiteX34" fmla="*/ 1168400 w 1651000"/>
              <a:gd name="connsiteY34" fmla="*/ 274070 h 432820"/>
              <a:gd name="connsiteX35" fmla="*/ 1200150 w 1651000"/>
              <a:gd name="connsiteY35" fmla="*/ 267720 h 432820"/>
              <a:gd name="connsiteX36" fmla="*/ 1219200 w 1651000"/>
              <a:gd name="connsiteY36" fmla="*/ 280420 h 432820"/>
              <a:gd name="connsiteX37" fmla="*/ 1333500 w 1651000"/>
              <a:gd name="connsiteY37" fmla="*/ 305820 h 432820"/>
              <a:gd name="connsiteX38" fmla="*/ 1358900 w 1651000"/>
              <a:gd name="connsiteY38" fmla="*/ 343920 h 432820"/>
              <a:gd name="connsiteX39" fmla="*/ 1365250 w 1651000"/>
              <a:gd name="connsiteY39" fmla="*/ 362970 h 432820"/>
              <a:gd name="connsiteX40" fmla="*/ 1390650 w 1651000"/>
              <a:gd name="connsiteY40" fmla="*/ 375670 h 432820"/>
              <a:gd name="connsiteX41" fmla="*/ 1428750 w 1651000"/>
              <a:gd name="connsiteY41" fmla="*/ 413770 h 432820"/>
              <a:gd name="connsiteX42" fmla="*/ 1447800 w 1651000"/>
              <a:gd name="connsiteY42" fmla="*/ 420120 h 432820"/>
              <a:gd name="connsiteX43" fmla="*/ 1498600 w 1651000"/>
              <a:gd name="connsiteY43" fmla="*/ 432820 h 432820"/>
              <a:gd name="connsiteX44" fmla="*/ 1606550 w 1651000"/>
              <a:gd name="connsiteY44" fmla="*/ 420120 h 432820"/>
              <a:gd name="connsiteX45" fmla="*/ 1625600 w 1651000"/>
              <a:gd name="connsiteY45" fmla="*/ 413770 h 432820"/>
              <a:gd name="connsiteX46" fmla="*/ 1651000 w 1651000"/>
              <a:gd name="connsiteY46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66700 w 1651000"/>
              <a:gd name="connsiteY7" fmla="*/ 83570 h 432820"/>
              <a:gd name="connsiteX8" fmla="*/ 285750 w 1651000"/>
              <a:gd name="connsiteY8" fmla="*/ 70870 h 432820"/>
              <a:gd name="connsiteX9" fmla="*/ 361950 w 1651000"/>
              <a:gd name="connsiteY9" fmla="*/ 58170 h 432820"/>
              <a:gd name="connsiteX10" fmla="*/ 412750 w 1651000"/>
              <a:gd name="connsiteY10" fmla="*/ 58170 h 432820"/>
              <a:gd name="connsiteX11" fmla="*/ 419100 w 1651000"/>
              <a:gd name="connsiteY11" fmla="*/ 102620 h 432820"/>
              <a:gd name="connsiteX12" fmla="*/ 444500 w 1651000"/>
              <a:gd name="connsiteY12" fmla="*/ 115320 h 432820"/>
              <a:gd name="connsiteX13" fmla="*/ 590550 w 1651000"/>
              <a:gd name="connsiteY13" fmla="*/ 108970 h 432820"/>
              <a:gd name="connsiteX14" fmla="*/ 647700 w 1651000"/>
              <a:gd name="connsiteY14" fmla="*/ 121670 h 432820"/>
              <a:gd name="connsiteX15" fmla="*/ 692150 w 1651000"/>
              <a:gd name="connsiteY15" fmla="*/ 147070 h 432820"/>
              <a:gd name="connsiteX16" fmla="*/ 736600 w 1651000"/>
              <a:gd name="connsiteY16" fmla="*/ 153420 h 432820"/>
              <a:gd name="connsiteX17" fmla="*/ 742950 w 1651000"/>
              <a:gd name="connsiteY17" fmla="*/ 172470 h 432820"/>
              <a:gd name="connsiteX18" fmla="*/ 812800 w 1651000"/>
              <a:gd name="connsiteY18" fmla="*/ 178820 h 432820"/>
              <a:gd name="connsiteX19" fmla="*/ 838200 w 1651000"/>
              <a:gd name="connsiteY19" fmla="*/ 185170 h 432820"/>
              <a:gd name="connsiteX20" fmla="*/ 857250 w 1651000"/>
              <a:gd name="connsiteY20" fmla="*/ 197870 h 432820"/>
              <a:gd name="connsiteX21" fmla="*/ 876300 w 1651000"/>
              <a:gd name="connsiteY21" fmla="*/ 204220 h 432820"/>
              <a:gd name="connsiteX22" fmla="*/ 895350 w 1651000"/>
              <a:gd name="connsiteY22" fmla="*/ 223270 h 432820"/>
              <a:gd name="connsiteX23" fmla="*/ 920750 w 1651000"/>
              <a:gd name="connsiteY23" fmla="*/ 229620 h 432820"/>
              <a:gd name="connsiteX24" fmla="*/ 965200 w 1651000"/>
              <a:gd name="connsiteY24" fmla="*/ 242320 h 432820"/>
              <a:gd name="connsiteX25" fmla="*/ 977900 w 1651000"/>
              <a:gd name="connsiteY25" fmla="*/ 261370 h 432820"/>
              <a:gd name="connsiteX26" fmla="*/ 1016000 w 1651000"/>
              <a:gd name="connsiteY26" fmla="*/ 274070 h 432820"/>
              <a:gd name="connsiteX27" fmla="*/ 1035050 w 1651000"/>
              <a:gd name="connsiteY27" fmla="*/ 280420 h 432820"/>
              <a:gd name="connsiteX28" fmla="*/ 1054100 w 1651000"/>
              <a:gd name="connsiteY28" fmla="*/ 286770 h 432820"/>
              <a:gd name="connsiteX29" fmla="*/ 1085850 w 1651000"/>
              <a:gd name="connsiteY29" fmla="*/ 293120 h 432820"/>
              <a:gd name="connsiteX30" fmla="*/ 1111250 w 1651000"/>
              <a:gd name="connsiteY30" fmla="*/ 286770 h 432820"/>
              <a:gd name="connsiteX31" fmla="*/ 1149350 w 1651000"/>
              <a:gd name="connsiteY31" fmla="*/ 280420 h 432820"/>
              <a:gd name="connsiteX32" fmla="*/ 1168400 w 1651000"/>
              <a:gd name="connsiteY32" fmla="*/ 274070 h 432820"/>
              <a:gd name="connsiteX33" fmla="*/ 1200150 w 1651000"/>
              <a:gd name="connsiteY33" fmla="*/ 267720 h 432820"/>
              <a:gd name="connsiteX34" fmla="*/ 1219200 w 1651000"/>
              <a:gd name="connsiteY34" fmla="*/ 280420 h 432820"/>
              <a:gd name="connsiteX35" fmla="*/ 1333500 w 1651000"/>
              <a:gd name="connsiteY35" fmla="*/ 305820 h 432820"/>
              <a:gd name="connsiteX36" fmla="*/ 1358900 w 1651000"/>
              <a:gd name="connsiteY36" fmla="*/ 343920 h 432820"/>
              <a:gd name="connsiteX37" fmla="*/ 1365250 w 1651000"/>
              <a:gd name="connsiteY37" fmla="*/ 362970 h 432820"/>
              <a:gd name="connsiteX38" fmla="*/ 1390650 w 1651000"/>
              <a:gd name="connsiteY38" fmla="*/ 375670 h 432820"/>
              <a:gd name="connsiteX39" fmla="*/ 1428750 w 1651000"/>
              <a:gd name="connsiteY39" fmla="*/ 413770 h 432820"/>
              <a:gd name="connsiteX40" fmla="*/ 1447800 w 1651000"/>
              <a:gd name="connsiteY40" fmla="*/ 420120 h 432820"/>
              <a:gd name="connsiteX41" fmla="*/ 1498600 w 1651000"/>
              <a:gd name="connsiteY41" fmla="*/ 432820 h 432820"/>
              <a:gd name="connsiteX42" fmla="*/ 1606550 w 1651000"/>
              <a:gd name="connsiteY42" fmla="*/ 420120 h 432820"/>
              <a:gd name="connsiteX43" fmla="*/ 1625600 w 1651000"/>
              <a:gd name="connsiteY43" fmla="*/ 413770 h 432820"/>
              <a:gd name="connsiteX44" fmla="*/ 1651000 w 1651000"/>
              <a:gd name="connsiteY44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2750 w 1651000"/>
              <a:gd name="connsiteY9" fmla="*/ 58170 h 432820"/>
              <a:gd name="connsiteX10" fmla="*/ 419100 w 1651000"/>
              <a:gd name="connsiteY10" fmla="*/ 102620 h 432820"/>
              <a:gd name="connsiteX11" fmla="*/ 444500 w 1651000"/>
              <a:gd name="connsiteY11" fmla="*/ 115320 h 432820"/>
              <a:gd name="connsiteX12" fmla="*/ 590550 w 1651000"/>
              <a:gd name="connsiteY12" fmla="*/ 108970 h 432820"/>
              <a:gd name="connsiteX13" fmla="*/ 647700 w 1651000"/>
              <a:gd name="connsiteY13" fmla="*/ 121670 h 432820"/>
              <a:gd name="connsiteX14" fmla="*/ 692150 w 1651000"/>
              <a:gd name="connsiteY14" fmla="*/ 147070 h 432820"/>
              <a:gd name="connsiteX15" fmla="*/ 736600 w 1651000"/>
              <a:gd name="connsiteY15" fmla="*/ 153420 h 432820"/>
              <a:gd name="connsiteX16" fmla="*/ 742950 w 1651000"/>
              <a:gd name="connsiteY16" fmla="*/ 172470 h 432820"/>
              <a:gd name="connsiteX17" fmla="*/ 812800 w 1651000"/>
              <a:gd name="connsiteY17" fmla="*/ 178820 h 432820"/>
              <a:gd name="connsiteX18" fmla="*/ 838200 w 1651000"/>
              <a:gd name="connsiteY18" fmla="*/ 185170 h 432820"/>
              <a:gd name="connsiteX19" fmla="*/ 857250 w 1651000"/>
              <a:gd name="connsiteY19" fmla="*/ 197870 h 432820"/>
              <a:gd name="connsiteX20" fmla="*/ 876300 w 1651000"/>
              <a:gd name="connsiteY20" fmla="*/ 204220 h 432820"/>
              <a:gd name="connsiteX21" fmla="*/ 895350 w 1651000"/>
              <a:gd name="connsiteY21" fmla="*/ 223270 h 432820"/>
              <a:gd name="connsiteX22" fmla="*/ 920750 w 1651000"/>
              <a:gd name="connsiteY22" fmla="*/ 229620 h 432820"/>
              <a:gd name="connsiteX23" fmla="*/ 965200 w 1651000"/>
              <a:gd name="connsiteY23" fmla="*/ 242320 h 432820"/>
              <a:gd name="connsiteX24" fmla="*/ 977900 w 1651000"/>
              <a:gd name="connsiteY24" fmla="*/ 261370 h 432820"/>
              <a:gd name="connsiteX25" fmla="*/ 1016000 w 1651000"/>
              <a:gd name="connsiteY25" fmla="*/ 274070 h 432820"/>
              <a:gd name="connsiteX26" fmla="*/ 1035050 w 1651000"/>
              <a:gd name="connsiteY26" fmla="*/ 280420 h 432820"/>
              <a:gd name="connsiteX27" fmla="*/ 1054100 w 1651000"/>
              <a:gd name="connsiteY27" fmla="*/ 286770 h 432820"/>
              <a:gd name="connsiteX28" fmla="*/ 1085850 w 1651000"/>
              <a:gd name="connsiteY28" fmla="*/ 293120 h 432820"/>
              <a:gd name="connsiteX29" fmla="*/ 1111250 w 1651000"/>
              <a:gd name="connsiteY29" fmla="*/ 286770 h 432820"/>
              <a:gd name="connsiteX30" fmla="*/ 1149350 w 1651000"/>
              <a:gd name="connsiteY30" fmla="*/ 280420 h 432820"/>
              <a:gd name="connsiteX31" fmla="*/ 1168400 w 1651000"/>
              <a:gd name="connsiteY31" fmla="*/ 274070 h 432820"/>
              <a:gd name="connsiteX32" fmla="*/ 1200150 w 1651000"/>
              <a:gd name="connsiteY32" fmla="*/ 267720 h 432820"/>
              <a:gd name="connsiteX33" fmla="*/ 1219200 w 1651000"/>
              <a:gd name="connsiteY33" fmla="*/ 280420 h 432820"/>
              <a:gd name="connsiteX34" fmla="*/ 1333500 w 1651000"/>
              <a:gd name="connsiteY34" fmla="*/ 305820 h 432820"/>
              <a:gd name="connsiteX35" fmla="*/ 1358900 w 1651000"/>
              <a:gd name="connsiteY35" fmla="*/ 343920 h 432820"/>
              <a:gd name="connsiteX36" fmla="*/ 1365250 w 1651000"/>
              <a:gd name="connsiteY36" fmla="*/ 362970 h 432820"/>
              <a:gd name="connsiteX37" fmla="*/ 1390650 w 1651000"/>
              <a:gd name="connsiteY37" fmla="*/ 375670 h 432820"/>
              <a:gd name="connsiteX38" fmla="*/ 1428750 w 1651000"/>
              <a:gd name="connsiteY38" fmla="*/ 413770 h 432820"/>
              <a:gd name="connsiteX39" fmla="*/ 1447800 w 1651000"/>
              <a:gd name="connsiteY39" fmla="*/ 420120 h 432820"/>
              <a:gd name="connsiteX40" fmla="*/ 1498600 w 1651000"/>
              <a:gd name="connsiteY40" fmla="*/ 432820 h 432820"/>
              <a:gd name="connsiteX41" fmla="*/ 1606550 w 1651000"/>
              <a:gd name="connsiteY41" fmla="*/ 420120 h 432820"/>
              <a:gd name="connsiteX42" fmla="*/ 1625600 w 1651000"/>
              <a:gd name="connsiteY42" fmla="*/ 413770 h 432820"/>
              <a:gd name="connsiteX43" fmla="*/ 1651000 w 1651000"/>
              <a:gd name="connsiteY43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9100 w 1651000"/>
              <a:gd name="connsiteY9" fmla="*/ 102620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16744 w 1651000"/>
              <a:gd name="connsiteY12" fmla="*/ 128814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085850 w 1651000"/>
              <a:gd name="connsiteY26" fmla="*/ 293120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589881 w 1651000"/>
              <a:gd name="connsiteY39" fmla="*/ 415357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51000" h="432820">
                <a:moveTo>
                  <a:pt x="0" y="7370"/>
                </a:moveTo>
                <a:cubicBezTo>
                  <a:pt x="10583" y="5253"/>
                  <a:pt x="21696" y="-2817"/>
                  <a:pt x="31750" y="1020"/>
                </a:cubicBezTo>
                <a:cubicBezTo>
                  <a:pt x="41804" y="4857"/>
                  <a:pt x="44847" y="30389"/>
                  <a:pt x="60325" y="30389"/>
                </a:cubicBezTo>
                <a:cubicBezTo>
                  <a:pt x="75803" y="30389"/>
                  <a:pt x="109935" y="-3081"/>
                  <a:pt x="124619" y="1020"/>
                </a:cubicBezTo>
                <a:cubicBezTo>
                  <a:pt x="139303" y="5121"/>
                  <a:pt x="139569" y="35945"/>
                  <a:pt x="148432" y="54995"/>
                </a:cubicBezTo>
                <a:cubicBezTo>
                  <a:pt x="157295" y="74045"/>
                  <a:pt x="162983" y="108970"/>
                  <a:pt x="177800" y="115320"/>
                </a:cubicBezTo>
                <a:cubicBezTo>
                  <a:pt x="190500" y="111087"/>
                  <a:pt x="197908" y="110028"/>
                  <a:pt x="215900" y="102620"/>
                </a:cubicBezTo>
                <a:cubicBezTo>
                  <a:pt x="233892" y="95212"/>
                  <a:pt x="265774" y="78278"/>
                  <a:pt x="285750" y="70870"/>
                </a:cubicBezTo>
                <a:cubicBezTo>
                  <a:pt x="305726" y="63462"/>
                  <a:pt x="329156" y="59113"/>
                  <a:pt x="335756" y="58170"/>
                </a:cubicBezTo>
                <a:cubicBezTo>
                  <a:pt x="357981" y="63462"/>
                  <a:pt x="381529" y="116511"/>
                  <a:pt x="400050" y="131195"/>
                </a:cubicBezTo>
                <a:cubicBezTo>
                  <a:pt x="418571" y="145879"/>
                  <a:pt x="415131" y="149980"/>
                  <a:pt x="446881" y="146276"/>
                </a:cubicBezTo>
                <a:cubicBezTo>
                  <a:pt x="478631" y="142572"/>
                  <a:pt x="558667" y="114262"/>
                  <a:pt x="590550" y="108970"/>
                </a:cubicBezTo>
                <a:cubicBezTo>
                  <a:pt x="622433" y="103678"/>
                  <a:pt x="621243" y="113733"/>
                  <a:pt x="638176" y="114527"/>
                </a:cubicBezTo>
                <a:cubicBezTo>
                  <a:pt x="655109" y="115321"/>
                  <a:pt x="677334" y="107250"/>
                  <a:pt x="692150" y="113732"/>
                </a:cubicBezTo>
                <a:cubicBezTo>
                  <a:pt x="706966" y="120214"/>
                  <a:pt x="712258" y="151303"/>
                  <a:pt x="727075" y="153420"/>
                </a:cubicBezTo>
                <a:cubicBezTo>
                  <a:pt x="729192" y="159770"/>
                  <a:pt x="732234" y="165855"/>
                  <a:pt x="742950" y="172470"/>
                </a:cubicBezTo>
                <a:cubicBezTo>
                  <a:pt x="753666" y="179085"/>
                  <a:pt x="768195" y="190018"/>
                  <a:pt x="791369" y="193108"/>
                </a:cubicBezTo>
                <a:cubicBezTo>
                  <a:pt x="800020" y="194261"/>
                  <a:pt x="829733" y="183053"/>
                  <a:pt x="838200" y="185170"/>
                </a:cubicBezTo>
                <a:cubicBezTo>
                  <a:pt x="844550" y="189403"/>
                  <a:pt x="834628" y="204220"/>
                  <a:pt x="840581" y="209776"/>
                </a:cubicBezTo>
                <a:cubicBezTo>
                  <a:pt x="846534" y="215332"/>
                  <a:pt x="864791" y="216258"/>
                  <a:pt x="873919" y="218507"/>
                </a:cubicBezTo>
                <a:cubicBezTo>
                  <a:pt x="883047" y="220756"/>
                  <a:pt x="880137" y="219301"/>
                  <a:pt x="895350" y="223270"/>
                </a:cubicBezTo>
                <a:cubicBezTo>
                  <a:pt x="910564" y="227239"/>
                  <a:pt x="951442" y="235970"/>
                  <a:pt x="965200" y="242320"/>
                </a:cubicBezTo>
                <a:cubicBezTo>
                  <a:pt x="969433" y="248670"/>
                  <a:pt x="971428" y="257325"/>
                  <a:pt x="977900" y="261370"/>
                </a:cubicBezTo>
                <a:cubicBezTo>
                  <a:pt x="989252" y="268465"/>
                  <a:pt x="1003300" y="269837"/>
                  <a:pt x="1016000" y="274070"/>
                </a:cubicBezTo>
                <a:lnTo>
                  <a:pt x="1035050" y="280420"/>
                </a:lnTo>
                <a:cubicBezTo>
                  <a:pt x="1041400" y="282537"/>
                  <a:pt x="1041268" y="279891"/>
                  <a:pt x="1054100" y="286770"/>
                </a:cubicBezTo>
                <a:cubicBezTo>
                  <a:pt x="1066932" y="293649"/>
                  <a:pt x="1092729" y="310053"/>
                  <a:pt x="1112043" y="321695"/>
                </a:cubicBezTo>
                <a:cubicBezTo>
                  <a:pt x="1120510" y="319578"/>
                  <a:pt x="1119320" y="296030"/>
                  <a:pt x="1125538" y="289151"/>
                </a:cubicBezTo>
                <a:cubicBezTo>
                  <a:pt x="1131756" y="282272"/>
                  <a:pt x="1142206" y="282933"/>
                  <a:pt x="1149350" y="280420"/>
                </a:cubicBezTo>
                <a:cubicBezTo>
                  <a:pt x="1156494" y="277907"/>
                  <a:pt x="1161906" y="275693"/>
                  <a:pt x="1168400" y="274070"/>
                </a:cubicBezTo>
                <a:cubicBezTo>
                  <a:pt x="1178871" y="271452"/>
                  <a:pt x="1189567" y="269837"/>
                  <a:pt x="1200150" y="267720"/>
                </a:cubicBezTo>
                <a:cubicBezTo>
                  <a:pt x="1206500" y="271953"/>
                  <a:pt x="1183482" y="297486"/>
                  <a:pt x="1197769" y="306614"/>
                </a:cubicBezTo>
                <a:cubicBezTo>
                  <a:pt x="1212056" y="315742"/>
                  <a:pt x="1244581" y="315607"/>
                  <a:pt x="1285875" y="322489"/>
                </a:cubicBezTo>
                <a:cubicBezTo>
                  <a:pt x="1300974" y="367785"/>
                  <a:pt x="1305587" y="294311"/>
                  <a:pt x="1320800" y="296295"/>
                </a:cubicBezTo>
                <a:cubicBezTo>
                  <a:pt x="1336014" y="298279"/>
                  <a:pt x="1364324" y="321960"/>
                  <a:pt x="1377156" y="334395"/>
                </a:cubicBezTo>
                <a:cubicBezTo>
                  <a:pt x="1389988" y="346830"/>
                  <a:pt x="1388004" y="360456"/>
                  <a:pt x="1397794" y="370907"/>
                </a:cubicBezTo>
                <a:cubicBezTo>
                  <a:pt x="1407584" y="381358"/>
                  <a:pt x="1427560" y="388899"/>
                  <a:pt x="1435894" y="397101"/>
                </a:cubicBezTo>
                <a:cubicBezTo>
                  <a:pt x="1444228" y="405303"/>
                  <a:pt x="1437349" y="414167"/>
                  <a:pt x="1447800" y="420120"/>
                </a:cubicBezTo>
                <a:cubicBezTo>
                  <a:pt x="1458251" y="426073"/>
                  <a:pt x="1481667" y="428587"/>
                  <a:pt x="1498600" y="432820"/>
                </a:cubicBezTo>
                <a:cubicBezTo>
                  <a:pt x="1534286" y="429576"/>
                  <a:pt x="1569508" y="422104"/>
                  <a:pt x="1589881" y="415357"/>
                </a:cubicBezTo>
                <a:cubicBezTo>
                  <a:pt x="1610254" y="408610"/>
                  <a:pt x="1614488" y="394456"/>
                  <a:pt x="1620838" y="392339"/>
                </a:cubicBezTo>
                <a:cubicBezTo>
                  <a:pt x="1635886" y="369767"/>
                  <a:pt x="1630668" y="394720"/>
                  <a:pt x="1651000" y="39472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楕円 158">
            <a:extLst>
              <a:ext uri="{FF2B5EF4-FFF2-40B4-BE49-F238E27FC236}">
                <a16:creationId xmlns:a16="http://schemas.microsoft.com/office/drawing/2014/main" id="{905D85E0-984D-4F48-88AB-53B4F5A06081}"/>
              </a:ext>
            </a:extLst>
          </p:cNvPr>
          <p:cNvSpPr/>
          <p:nvPr/>
        </p:nvSpPr>
        <p:spPr>
          <a:xfrm>
            <a:off x="4081628" y="1442290"/>
            <a:ext cx="139700" cy="139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楕円 159">
            <a:extLst>
              <a:ext uri="{FF2B5EF4-FFF2-40B4-BE49-F238E27FC236}">
                <a16:creationId xmlns:a16="http://schemas.microsoft.com/office/drawing/2014/main" id="{05A0A978-61E4-4179-B4CD-8C74B9C9D925}"/>
              </a:ext>
            </a:extLst>
          </p:cNvPr>
          <p:cNvSpPr/>
          <p:nvPr/>
        </p:nvSpPr>
        <p:spPr>
          <a:xfrm>
            <a:off x="2753432" y="2890303"/>
            <a:ext cx="139700" cy="139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楕円 160">
            <a:extLst>
              <a:ext uri="{FF2B5EF4-FFF2-40B4-BE49-F238E27FC236}">
                <a16:creationId xmlns:a16="http://schemas.microsoft.com/office/drawing/2014/main" id="{7D062D89-315C-4820-BD72-CC95002D926E}"/>
              </a:ext>
            </a:extLst>
          </p:cNvPr>
          <p:cNvSpPr/>
          <p:nvPr/>
        </p:nvSpPr>
        <p:spPr>
          <a:xfrm>
            <a:off x="5693569" y="3715186"/>
            <a:ext cx="139700" cy="139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67DD0254-9696-4C7C-922A-96BB5BE2C064}"/>
              </a:ext>
            </a:extLst>
          </p:cNvPr>
          <p:cNvSpPr txBox="1"/>
          <p:nvPr/>
        </p:nvSpPr>
        <p:spPr>
          <a:xfrm>
            <a:off x="5833269" y="6060141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東</a:t>
            </a:r>
          </a:p>
        </p:txBody>
      </p:sp>
      <p:sp>
        <p:nvSpPr>
          <p:cNvPr id="163" name="テキスト ボックス 162">
            <a:extLst>
              <a:ext uri="{FF2B5EF4-FFF2-40B4-BE49-F238E27FC236}">
                <a16:creationId xmlns:a16="http://schemas.microsoft.com/office/drawing/2014/main" id="{0923150A-FCC1-4830-A535-E77C660F1796}"/>
              </a:ext>
            </a:extLst>
          </p:cNvPr>
          <p:cNvSpPr txBox="1"/>
          <p:nvPr/>
        </p:nvSpPr>
        <p:spPr>
          <a:xfrm>
            <a:off x="2606684" y="159323"/>
            <a:ext cx="4540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　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20:00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9" name="山形 138"/>
          <p:cNvSpPr/>
          <p:nvPr/>
        </p:nvSpPr>
        <p:spPr>
          <a:xfrm>
            <a:off x="43543" y="231262"/>
            <a:ext cx="2200524" cy="632717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記録する</a:t>
            </a:r>
          </a:p>
        </p:txBody>
      </p:sp>
      <p:sp>
        <p:nvSpPr>
          <p:cNvPr id="144" name="角丸四角形吹き出し 143"/>
          <p:cNvSpPr/>
          <p:nvPr/>
        </p:nvSpPr>
        <p:spPr>
          <a:xfrm>
            <a:off x="2172474" y="4005332"/>
            <a:ext cx="2479687" cy="1188187"/>
          </a:xfrm>
          <a:prstGeom prst="wedgeRoundRectCallout">
            <a:avLst>
              <a:gd name="adj1" fmla="val 42675"/>
              <a:gd name="adj2" fmla="val 8519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暗いところで</a:t>
            </a:r>
            <a:endParaRPr kumimoji="1" lang="en-US" altLang="ja-JP" sz="2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書くのは大変</a:t>
            </a:r>
            <a:endParaRPr kumimoji="1" lang="ja-JP" altLang="en-US" sz="28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5" name="正方形/長方形 144"/>
          <p:cNvSpPr/>
          <p:nvPr/>
        </p:nvSpPr>
        <p:spPr>
          <a:xfrm>
            <a:off x="110140" y="1090194"/>
            <a:ext cx="1937657" cy="6814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気づいたこと</a:t>
            </a:r>
          </a:p>
        </p:txBody>
      </p:sp>
      <p:sp>
        <p:nvSpPr>
          <p:cNvPr id="164" name="テキスト ボックス 163"/>
          <p:cNvSpPr txBox="1"/>
          <p:nvPr/>
        </p:nvSpPr>
        <p:spPr>
          <a:xfrm>
            <a:off x="85104" y="2100048"/>
            <a:ext cx="27911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・星の色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・星の高さ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・他に見えた星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・天気の様子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・少しずつ見えてきたこと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など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235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4" grpId="0" animBg="1"/>
      <p:bldP spid="145" grpId="0" animBg="1"/>
      <p:bldP spid="1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フリーフォーム 6">
            <a:extLst>
              <a:ext uri="{FF2B5EF4-FFF2-40B4-BE49-F238E27FC236}">
                <a16:creationId xmlns:a16="http://schemas.microsoft.com/office/drawing/2014/main" id="{1916AE6C-D581-4E70-B963-52436C1E6D6E}"/>
              </a:ext>
            </a:extLst>
          </p:cNvPr>
          <p:cNvSpPr/>
          <p:nvPr/>
        </p:nvSpPr>
        <p:spPr>
          <a:xfrm>
            <a:off x="2305050" y="5777480"/>
            <a:ext cx="1651000" cy="432820"/>
          </a:xfrm>
          <a:custGeom>
            <a:avLst/>
            <a:gdLst>
              <a:gd name="connsiteX0" fmla="*/ 0 w 1651000"/>
              <a:gd name="connsiteY0" fmla="*/ 6555 h 432005"/>
              <a:gd name="connsiteX1" fmla="*/ 31750 w 1651000"/>
              <a:gd name="connsiteY1" fmla="*/ 205 h 432005"/>
              <a:gd name="connsiteX2" fmla="*/ 50800 w 1651000"/>
              <a:gd name="connsiteY2" fmla="*/ 12905 h 432005"/>
              <a:gd name="connsiteX3" fmla="*/ 88900 w 1651000"/>
              <a:gd name="connsiteY3" fmla="*/ 205 h 432005"/>
              <a:gd name="connsiteX4" fmla="*/ 101600 w 1651000"/>
              <a:gd name="connsiteY4" fmla="*/ 19255 h 432005"/>
              <a:gd name="connsiteX5" fmla="*/ 107950 w 1651000"/>
              <a:gd name="connsiteY5" fmla="*/ 38305 h 432005"/>
              <a:gd name="connsiteX6" fmla="*/ 127000 w 1651000"/>
              <a:gd name="connsiteY6" fmla="*/ 63705 h 432005"/>
              <a:gd name="connsiteX7" fmla="*/ 139700 w 1651000"/>
              <a:gd name="connsiteY7" fmla="*/ 82755 h 432005"/>
              <a:gd name="connsiteX8" fmla="*/ 177800 w 1651000"/>
              <a:gd name="connsiteY8" fmla="*/ 114505 h 432005"/>
              <a:gd name="connsiteX9" fmla="*/ 215900 w 1651000"/>
              <a:gd name="connsiteY9" fmla="*/ 101805 h 432005"/>
              <a:gd name="connsiteX10" fmla="*/ 241300 w 1651000"/>
              <a:gd name="connsiteY10" fmla="*/ 95455 h 432005"/>
              <a:gd name="connsiteX11" fmla="*/ 266700 w 1651000"/>
              <a:gd name="connsiteY11" fmla="*/ 82755 h 432005"/>
              <a:gd name="connsiteX12" fmla="*/ 285750 w 1651000"/>
              <a:gd name="connsiteY12" fmla="*/ 70055 h 432005"/>
              <a:gd name="connsiteX13" fmla="*/ 361950 w 1651000"/>
              <a:gd name="connsiteY13" fmla="*/ 57355 h 432005"/>
              <a:gd name="connsiteX14" fmla="*/ 412750 w 1651000"/>
              <a:gd name="connsiteY14" fmla="*/ 57355 h 432005"/>
              <a:gd name="connsiteX15" fmla="*/ 419100 w 1651000"/>
              <a:gd name="connsiteY15" fmla="*/ 101805 h 432005"/>
              <a:gd name="connsiteX16" fmla="*/ 444500 w 1651000"/>
              <a:gd name="connsiteY16" fmla="*/ 114505 h 432005"/>
              <a:gd name="connsiteX17" fmla="*/ 590550 w 1651000"/>
              <a:gd name="connsiteY17" fmla="*/ 108155 h 432005"/>
              <a:gd name="connsiteX18" fmla="*/ 647700 w 1651000"/>
              <a:gd name="connsiteY18" fmla="*/ 120855 h 432005"/>
              <a:gd name="connsiteX19" fmla="*/ 692150 w 1651000"/>
              <a:gd name="connsiteY19" fmla="*/ 146255 h 432005"/>
              <a:gd name="connsiteX20" fmla="*/ 736600 w 1651000"/>
              <a:gd name="connsiteY20" fmla="*/ 152605 h 432005"/>
              <a:gd name="connsiteX21" fmla="*/ 742950 w 1651000"/>
              <a:gd name="connsiteY21" fmla="*/ 171655 h 432005"/>
              <a:gd name="connsiteX22" fmla="*/ 812800 w 1651000"/>
              <a:gd name="connsiteY22" fmla="*/ 178005 h 432005"/>
              <a:gd name="connsiteX23" fmla="*/ 838200 w 1651000"/>
              <a:gd name="connsiteY23" fmla="*/ 184355 h 432005"/>
              <a:gd name="connsiteX24" fmla="*/ 857250 w 1651000"/>
              <a:gd name="connsiteY24" fmla="*/ 197055 h 432005"/>
              <a:gd name="connsiteX25" fmla="*/ 876300 w 1651000"/>
              <a:gd name="connsiteY25" fmla="*/ 203405 h 432005"/>
              <a:gd name="connsiteX26" fmla="*/ 895350 w 1651000"/>
              <a:gd name="connsiteY26" fmla="*/ 222455 h 432005"/>
              <a:gd name="connsiteX27" fmla="*/ 920750 w 1651000"/>
              <a:gd name="connsiteY27" fmla="*/ 228805 h 432005"/>
              <a:gd name="connsiteX28" fmla="*/ 965200 w 1651000"/>
              <a:gd name="connsiteY28" fmla="*/ 241505 h 432005"/>
              <a:gd name="connsiteX29" fmla="*/ 977900 w 1651000"/>
              <a:gd name="connsiteY29" fmla="*/ 260555 h 432005"/>
              <a:gd name="connsiteX30" fmla="*/ 1016000 w 1651000"/>
              <a:gd name="connsiteY30" fmla="*/ 273255 h 432005"/>
              <a:gd name="connsiteX31" fmla="*/ 1035050 w 1651000"/>
              <a:gd name="connsiteY31" fmla="*/ 279605 h 432005"/>
              <a:gd name="connsiteX32" fmla="*/ 1054100 w 1651000"/>
              <a:gd name="connsiteY32" fmla="*/ 285955 h 432005"/>
              <a:gd name="connsiteX33" fmla="*/ 1085850 w 1651000"/>
              <a:gd name="connsiteY33" fmla="*/ 292305 h 432005"/>
              <a:gd name="connsiteX34" fmla="*/ 1111250 w 1651000"/>
              <a:gd name="connsiteY34" fmla="*/ 285955 h 432005"/>
              <a:gd name="connsiteX35" fmla="*/ 1149350 w 1651000"/>
              <a:gd name="connsiteY35" fmla="*/ 279605 h 432005"/>
              <a:gd name="connsiteX36" fmla="*/ 1168400 w 1651000"/>
              <a:gd name="connsiteY36" fmla="*/ 273255 h 432005"/>
              <a:gd name="connsiteX37" fmla="*/ 1200150 w 1651000"/>
              <a:gd name="connsiteY37" fmla="*/ 266905 h 432005"/>
              <a:gd name="connsiteX38" fmla="*/ 1219200 w 1651000"/>
              <a:gd name="connsiteY38" fmla="*/ 279605 h 432005"/>
              <a:gd name="connsiteX39" fmla="*/ 1333500 w 1651000"/>
              <a:gd name="connsiteY39" fmla="*/ 305005 h 432005"/>
              <a:gd name="connsiteX40" fmla="*/ 1358900 w 1651000"/>
              <a:gd name="connsiteY40" fmla="*/ 343105 h 432005"/>
              <a:gd name="connsiteX41" fmla="*/ 1365250 w 1651000"/>
              <a:gd name="connsiteY41" fmla="*/ 362155 h 432005"/>
              <a:gd name="connsiteX42" fmla="*/ 1390650 w 1651000"/>
              <a:gd name="connsiteY42" fmla="*/ 374855 h 432005"/>
              <a:gd name="connsiteX43" fmla="*/ 1428750 w 1651000"/>
              <a:gd name="connsiteY43" fmla="*/ 412955 h 432005"/>
              <a:gd name="connsiteX44" fmla="*/ 1447800 w 1651000"/>
              <a:gd name="connsiteY44" fmla="*/ 419305 h 432005"/>
              <a:gd name="connsiteX45" fmla="*/ 1498600 w 1651000"/>
              <a:gd name="connsiteY45" fmla="*/ 432005 h 432005"/>
              <a:gd name="connsiteX46" fmla="*/ 1606550 w 1651000"/>
              <a:gd name="connsiteY46" fmla="*/ 419305 h 432005"/>
              <a:gd name="connsiteX47" fmla="*/ 1625600 w 1651000"/>
              <a:gd name="connsiteY47" fmla="*/ 412955 h 432005"/>
              <a:gd name="connsiteX48" fmla="*/ 1651000 w 1651000"/>
              <a:gd name="connsiteY48" fmla="*/ 393905 h 432005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88900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1600 w 1651000"/>
              <a:gd name="connsiteY4" fmla="*/ 20070 h 432820"/>
              <a:gd name="connsiteX5" fmla="*/ 107950 w 1651000"/>
              <a:gd name="connsiteY5" fmla="*/ 39120 h 432820"/>
              <a:gd name="connsiteX6" fmla="*/ 127000 w 1651000"/>
              <a:gd name="connsiteY6" fmla="*/ 64520 h 432820"/>
              <a:gd name="connsiteX7" fmla="*/ 139700 w 1651000"/>
              <a:gd name="connsiteY7" fmla="*/ 83570 h 432820"/>
              <a:gd name="connsiteX8" fmla="*/ 177800 w 1651000"/>
              <a:gd name="connsiteY8" fmla="*/ 115320 h 432820"/>
              <a:gd name="connsiteX9" fmla="*/ 215900 w 1651000"/>
              <a:gd name="connsiteY9" fmla="*/ 102620 h 432820"/>
              <a:gd name="connsiteX10" fmla="*/ 241300 w 1651000"/>
              <a:gd name="connsiteY10" fmla="*/ 96270 h 432820"/>
              <a:gd name="connsiteX11" fmla="*/ 266700 w 1651000"/>
              <a:gd name="connsiteY11" fmla="*/ 83570 h 432820"/>
              <a:gd name="connsiteX12" fmla="*/ 285750 w 1651000"/>
              <a:gd name="connsiteY12" fmla="*/ 70870 h 432820"/>
              <a:gd name="connsiteX13" fmla="*/ 361950 w 1651000"/>
              <a:gd name="connsiteY13" fmla="*/ 58170 h 432820"/>
              <a:gd name="connsiteX14" fmla="*/ 412750 w 1651000"/>
              <a:gd name="connsiteY14" fmla="*/ 58170 h 432820"/>
              <a:gd name="connsiteX15" fmla="*/ 419100 w 1651000"/>
              <a:gd name="connsiteY15" fmla="*/ 102620 h 432820"/>
              <a:gd name="connsiteX16" fmla="*/ 444500 w 1651000"/>
              <a:gd name="connsiteY16" fmla="*/ 115320 h 432820"/>
              <a:gd name="connsiteX17" fmla="*/ 590550 w 1651000"/>
              <a:gd name="connsiteY17" fmla="*/ 108970 h 432820"/>
              <a:gd name="connsiteX18" fmla="*/ 647700 w 1651000"/>
              <a:gd name="connsiteY18" fmla="*/ 121670 h 432820"/>
              <a:gd name="connsiteX19" fmla="*/ 692150 w 1651000"/>
              <a:gd name="connsiteY19" fmla="*/ 147070 h 432820"/>
              <a:gd name="connsiteX20" fmla="*/ 736600 w 1651000"/>
              <a:gd name="connsiteY20" fmla="*/ 153420 h 432820"/>
              <a:gd name="connsiteX21" fmla="*/ 742950 w 1651000"/>
              <a:gd name="connsiteY21" fmla="*/ 172470 h 432820"/>
              <a:gd name="connsiteX22" fmla="*/ 812800 w 1651000"/>
              <a:gd name="connsiteY22" fmla="*/ 178820 h 432820"/>
              <a:gd name="connsiteX23" fmla="*/ 838200 w 1651000"/>
              <a:gd name="connsiteY23" fmla="*/ 185170 h 432820"/>
              <a:gd name="connsiteX24" fmla="*/ 857250 w 1651000"/>
              <a:gd name="connsiteY24" fmla="*/ 197870 h 432820"/>
              <a:gd name="connsiteX25" fmla="*/ 876300 w 1651000"/>
              <a:gd name="connsiteY25" fmla="*/ 204220 h 432820"/>
              <a:gd name="connsiteX26" fmla="*/ 895350 w 1651000"/>
              <a:gd name="connsiteY26" fmla="*/ 223270 h 432820"/>
              <a:gd name="connsiteX27" fmla="*/ 920750 w 1651000"/>
              <a:gd name="connsiteY27" fmla="*/ 229620 h 432820"/>
              <a:gd name="connsiteX28" fmla="*/ 965200 w 1651000"/>
              <a:gd name="connsiteY28" fmla="*/ 242320 h 432820"/>
              <a:gd name="connsiteX29" fmla="*/ 977900 w 1651000"/>
              <a:gd name="connsiteY29" fmla="*/ 261370 h 432820"/>
              <a:gd name="connsiteX30" fmla="*/ 1016000 w 1651000"/>
              <a:gd name="connsiteY30" fmla="*/ 274070 h 432820"/>
              <a:gd name="connsiteX31" fmla="*/ 1035050 w 1651000"/>
              <a:gd name="connsiteY31" fmla="*/ 280420 h 432820"/>
              <a:gd name="connsiteX32" fmla="*/ 1054100 w 1651000"/>
              <a:gd name="connsiteY32" fmla="*/ 286770 h 432820"/>
              <a:gd name="connsiteX33" fmla="*/ 1085850 w 1651000"/>
              <a:gd name="connsiteY33" fmla="*/ 293120 h 432820"/>
              <a:gd name="connsiteX34" fmla="*/ 1111250 w 1651000"/>
              <a:gd name="connsiteY34" fmla="*/ 286770 h 432820"/>
              <a:gd name="connsiteX35" fmla="*/ 1149350 w 1651000"/>
              <a:gd name="connsiteY35" fmla="*/ 280420 h 432820"/>
              <a:gd name="connsiteX36" fmla="*/ 1168400 w 1651000"/>
              <a:gd name="connsiteY36" fmla="*/ 274070 h 432820"/>
              <a:gd name="connsiteX37" fmla="*/ 1200150 w 1651000"/>
              <a:gd name="connsiteY37" fmla="*/ 267720 h 432820"/>
              <a:gd name="connsiteX38" fmla="*/ 1219200 w 1651000"/>
              <a:gd name="connsiteY38" fmla="*/ 280420 h 432820"/>
              <a:gd name="connsiteX39" fmla="*/ 1333500 w 1651000"/>
              <a:gd name="connsiteY39" fmla="*/ 305820 h 432820"/>
              <a:gd name="connsiteX40" fmla="*/ 1358900 w 1651000"/>
              <a:gd name="connsiteY40" fmla="*/ 343920 h 432820"/>
              <a:gd name="connsiteX41" fmla="*/ 1365250 w 1651000"/>
              <a:gd name="connsiteY41" fmla="*/ 362970 h 432820"/>
              <a:gd name="connsiteX42" fmla="*/ 1390650 w 1651000"/>
              <a:gd name="connsiteY42" fmla="*/ 375670 h 432820"/>
              <a:gd name="connsiteX43" fmla="*/ 1428750 w 1651000"/>
              <a:gd name="connsiteY43" fmla="*/ 413770 h 432820"/>
              <a:gd name="connsiteX44" fmla="*/ 1447800 w 1651000"/>
              <a:gd name="connsiteY44" fmla="*/ 420120 h 432820"/>
              <a:gd name="connsiteX45" fmla="*/ 1498600 w 1651000"/>
              <a:gd name="connsiteY45" fmla="*/ 432820 h 432820"/>
              <a:gd name="connsiteX46" fmla="*/ 1606550 w 1651000"/>
              <a:gd name="connsiteY46" fmla="*/ 420120 h 432820"/>
              <a:gd name="connsiteX47" fmla="*/ 1625600 w 1651000"/>
              <a:gd name="connsiteY47" fmla="*/ 413770 h 432820"/>
              <a:gd name="connsiteX48" fmla="*/ 1651000 w 1651000"/>
              <a:gd name="connsiteY48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07950 w 1651000"/>
              <a:gd name="connsiteY4" fmla="*/ 39120 h 432820"/>
              <a:gd name="connsiteX5" fmla="*/ 127000 w 1651000"/>
              <a:gd name="connsiteY5" fmla="*/ 64520 h 432820"/>
              <a:gd name="connsiteX6" fmla="*/ 139700 w 1651000"/>
              <a:gd name="connsiteY6" fmla="*/ 83570 h 432820"/>
              <a:gd name="connsiteX7" fmla="*/ 177800 w 1651000"/>
              <a:gd name="connsiteY7" fmla="*/ 115320 h 432820"/>
              <a:gd name="connsiteX8" fmla="*/ 215900 w 1651000"/>
              <a:gd name="connsiteY8" fmla="*/ 102620 h 432820"/>
              <a:gd name="connsiteX9" fmla="*/ 241300 w 1651000"/>
              <a:gd name="connsiteY9" fmla="*/ 96270 h 432820"/>
              <a:gd name="connsiteX10" fmla="*/ 266700 w 1651000"/>
              <a:gd name="connsiteY10" fmla="*/ 83570 h 432820"/>
              <a:gd name="connsiteX11" fmla="*/ 285750 w 1651000"/>
              <a:gd name="connsiteY11" fmla="*/ 70870 h 432820"/>
              <a:gd name="connsiteX12" fmla="*/ 361950 w 1651000"/>
              <a:gd name="connsiteY12" fmla="*/ 58170 h 432820"/>
              <a:gd name="connsiteX13" fmla="*/ 412750 w 1651000"/>
              <a:gd name="connsiteY13" fmla="*/ 58170 h 432820"/>
              <a:gd name="connsiteX14" fmla="*/ 419100 w 1651000"/>
              <a:gd name="connsiteY14" fmla="*/ 102620 h 432820"/>
              <a:gd name="connsiteX15" fmla="*/ 444500 w 1651000"/>
              <a:gd name="connsiteY15" fmla="*/ 115320 h 432820"/>
              <a:gd name="connsiteX16" fmla="*/ 590550 w 1651000"/>
              <a:gd name="connsiteY16" fmla="*/ 108970 h 432820"/>
              <a:gd name="connsiteX17" fmla="*/ 647700 w 1651000"/>
              <a:gd name="connsiteY17" fmla="*/ 121670 h 432820"/>
              <a:gd name="connsiteX18" fmla="*/ 692150 w 1651000"/>
              <a:gd name="connsiteY18" fmla="*/ 147070 h 432820"/>
              <a:gd name="connsiteX19" fmla="*/ 736600 w 1651000"/>
              <a:gd name="connsiteY19" fmla="*/ 153420 h 432820"/>
              <a:gd name="connsiteX20" fmla="*/ 742950 w 1651000"/>
              <a:gd name="connsiteY20" fmla="*/ 172470 h 432820"/>
              <a:gd name="connsiteX21" fmla="*/ 812800 w 1651000"/>
              <a:gd name="connsiteY21" fmla="*/ 178820 h 432820"/>
              <a:gd name="connsiteX22" fmla="*/ 838200 w 1651000"/>
              <a:gd name="connsiteY22" fmla="*/ 185170 h 432820"/>
              <a:gd name="connsiteX23" fmla="*/ 857250 w 1651000"/>
              <a:gd name="connsiteY23" fmla="*/ 197870 h 432820"/>
              <a:gd name="connsiteX24" fmla="*/ 876300 w 1651000"/>
              <a:gd name="connsiteY24" fmla="*/ 204220 h 432820"/>
              <a:gd name="connsiteX25" fmla="*/ 895350 w 1651000"/>
              <a:gd name="connsiteY25" fmla="*/ 223270 h 432820"/>
              <a:gd name="connsiteX26" fmla="*/ 920750 w 1651000"/>
              <a:gd name="connsiteY26" fmla="*/ 229620 h 432820"/>
              <a:gd name="connsiteX27" fmla="*/ 965200 w 1651000"/>
              <a:gd name="connsiteY27" fmla="*/ 242320 h 432820"/>
              <a:gd name="connsiteX28" fmla="*/ 977900 w 1651000"/>
              <a:gd name="connsiteY28" fmla="*/ 261370 h 432820"/>
              <a:gd name="connsiteX29" fmla="*/ 1016000 w 1651000"/>
              <a:gd name="connsiteY29" fmla="*/ 274070 h 432820"/>
              <a:gd name="connsiteX30" fmla="*/ 1035050 w 1651000"/>
              <a:gd name="connsiteY30" fmla="*/ 280420 h 432820"/>
              <a:gd name="connsiteX31" fmla="*/ 1054100 w 1651000"/>
              <a:gd name="connsiteY31" fmla="*/ 286770 h 432820"/>
              <a:gd name="connsiteX32" fmla="*/ 1085850 w 1651000"/>
              <a:gd name="connsiteY32" fmla="*/ 293120 h 432820"/>
              <a:gd name="connsiteX33" fmla="*/ 1111250 w 1651000"/>
              <a:gd name="connsiteY33" fmla="*/ 286770 h 432820"/>
              <a:gd name="connsiteX34" fmla="*/ 1149350 w 1651000"/>
              <a:gd name="connsiteY34" fmla="*/ 280420 h 432820"/>
              <a:gd name="connsiteX35" fmla="*/ 1168400 w 1651000"/>
              <a:gd name="connsiteY35" fmla="*/ 274070 h 432820"/>
              <a:gd name="connsiteX36" fmla="*/ 1200150 w 1651000"/>
              <a:gd name="connsiteY36" fmla="*/ 267720 h 432820"/>
              <a:gd name="connsiteX37" fmla="*/ 1219200 w 1651000"/>
              <a:gd name="connsiteY37" fmla="*/ 280420 h 432820"/>
              <a:gd name="connsiteX38" fmla="*/ 1333500 w 1651000"/>
              <a:gd name="connsiteY38" fmla="*/ 305820 h 432820"/>
              <a:gd name="connsiteX39" fmla="*/ 1358900 w 1651000"/>
              <a:gd name="connsiteY39" fmla="*/ 343920 h 432820"/>
              <a:gd name="connsiteX40" fmla="*/ 1365250 w 1651000"/>
              <a:gd name="connsiteY40" fmla="*/ 362970 h 432820"/>
              <a:gd name="connsiteX41" fmla="*/ 1390650 w 1651000"/>
              <a:gd name="connsiteY41" fmla="*/ 375670 h 432820"/>
              <a:gd name="connsiteX42" fmla="*/ 1428750 w 1651000"/>
              <a:gd name="connsiteY42" fmla="*/ 413770 h 432820"/>
              <a:gd name="connsiteX43" fmla="*/ 1447800 w 1651000"/>
              <a:gd name="connsiteY43" fmla="*/ 420120 h 432820"/>
              <a:gd name="connsiteX44" fmla="*/ 1498600 w 1651000"/>
              <a:gd name="connsiteY44" fmla="*/ 432820 h 432820"/>
              <a:gd name="connsiteX45" fmla="*/ 1606550 w 1651000"/>
              <a:gd name="connsiteY45" fmla="*/ 420120 h 432820"/>
              <a:gd name="connsiteX46" fmla="*/ 1625600 w 1651000"/>
              <a:gd name="connsiteY46" fmla="*/ 413770 h 432820"/>
              <a:gd name="connsiteX47" fmla="*/ 1651000 w 1651000"/>
              <a:gd name="connsiteY47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39700 w 1651000"/>
              <a:gd name="connsiteY5" fmla="*/ 83570 h 432820"/>
              <a:gd name="connsiteX6" fmla="*/ 177800 w 1651000"/>
              <a:gd name="connsiteY6" fmla="*/ 115320 h 432820"/>
              <a:gd name="connsiteX7" fmla="*/ 215900 w 1651000"/>
              <a:gd name="connsiteY7" fmla="*/ 102620 h 432820"/>
              <a:gd name="connsiteX8" fmla="*/ 241300 w 1651000"/>
              <a:gd name="connsiteY8" fmla="*/ 96270 h 432820"/>
              <a:gd name="connsiteX9" fmla="*/ 266700 w 1651000"/>
              <a:gd name="connsiteY9" fmla="*/ 83570 h 432820"/>
              <a:gd name="connsiteX10" fmla="*/ 285750 w 1651000"/>
              <a:gd name="connsiteY10" fmla="*/ 70870 h 432820"/>
              <a:gd name="connsiteX11" fmla="*/ 361950 w 1651000"/>
              <a:gd name="connsiteY11" fmla="*/ 58170 h 432820"/>
              <a:gd name="connsiteX12" fmla="*/ 412750 w 1651000"/>
              <a:gd name="connsiteY12" fmla="*/ 58170 h 432820"/>
              <a:gd name="connsiteX13" fmla="*/ 419100 w 1651000"/>
              <a:gd name="connsiteY13" fmla="*/ 102620 h 432820"/>
              <a:gd name="connsiteX14" fmla="*/ 444500 w 1651000"/>
              <a:gd name="connsiteY14" fmla="*/ 115320 h 432820"/>
              <a:gd name="connsiteX15" fmla="*/ 590550 w 1651000"/>
              <a:gd name="connsiteY15" fmla="*/ 108970 h 432820"/>
              <a:gd name="connsiteX16" fmla="*/ 647700 w 1651000"/>
              <a:gd name="connsiteY16" fmla="*/ 121670 h 432820"/>
              <a:gd name="connsiteX17" fmla="*/ 692150 w 1651000"/>
              <a:gd name="connsiteY17" fmla="*/ 147070 h 432820"/>
              <a:gd name="connsiteX18" fmla="*/ 736600 w 1651000"/>
              <a:gd name="connsiteY18" fmla="*/ 153420 h 432820"/>
              <a:gd name="connsiteX19" fmla="*/ 742950 w 1651000"/>
              <a:gd name="connsiteY19" fmla="*/ 172470 h 432820"/>
              <a:gd name="connsiteX20" fmla="*/ 812800 w 1651000"/>
              <a:gd name="connsiteY20" fmla="*/ 178820 h 432820"/>
              <a:gd name="connsiteX21" fmla="*/ 838200 w 1651000"/>
              <a:gd name="connsiteY21" fmla="*/ 185170 h 432820"/>
              <a:gd name="connsiteX22" fmla="*/ 857250 w 1651000"/>
              <a:gd name="connsiteY22" fmla="*/ 197870 h 432820"/>
              <a:gd name="connsiteX23" fmla="*/ 876300 w 1651000"/>
              <a:gd name="connsiteY23" fmla="*/ 204220 h 432820"/>
              <a:gd name="connsiteX24" fmla="*/ 895350 w 1651000"/>
              <a:gd name="connsiteY24" fmla="*/ 223270 h 432820"/>
              <a:gd name="connsiteX25" fmla="*/ 920750 w 1651000"/>
              <a:gd name="connsiteY25" fmla="*/ 229620 h 432820"/>
              <a:gd name="connsiteX26" fmla="*/ 965200 w 1651000"/>
              <a:gd name="connsiteY26" fmla="*/ 242320 h 432820"/>
              <a:gd name="connsiteX27" fmla="*/ 977900 w 1651000"/>
              <a:gd name="connsiteY27" fmla="*/ 261370 h 432820"/>
              <a:gd name="connsiteX28" fmla="*/ 1016000 w 1651000"/>
              <a:gd name="connsiteY28" fmla="*/ 274070 h 432820"/>
              <a:gd name="connsiteX29" fmla="*/ 1035050 w 1651000"/>
              <a:gd name="connsiteY29" fmla="*/ 280420 h 432820"/>
              <a:gd name="connsiteX30" fmla="*/ 1054100 w 1651000"/>
              <a:gd name="connsiteY30" fmla="*/ 286770 h 432820"/>
              <a:gd name="connsiteX31" fmla="*/ 1085850 w 1651000"/>
              <a:gd name="connsiteY31" fmla="*/ 293120 h 432820"/>
              <a:gd name="connsiteX32" fmla="*/ 1111250 w 1651000"/>
              <a:gd name="connsiteY32" fmla="*/ 286770 h 432820"/>
              <a:gd name="connsiteX33" fmla="*/ 1149350 w 1651000"/>
              <a:gd name="connsiteY33" fmla="*/ 280420 h 432820"/>
              <a:gd name="connsiteX34" fmla="*/ 1168400 w 1651000"/>
              <a:gd name="connsiteY34" fmla="*/ 274070 h 432820"/>
              <a:gd name="connsiteX35" fmla="*/ 1200150 w 1651000"/>
              <a:gd name="connsiteY35" fmla="*/ 267720 h 432820"/>
              <a:gd name="connsiteX36" fmla="*/ 1219200 w 1651000"/>
              <a:gd name="connsiteY36" fmla="*/ 280420 h 432820"/>
              <a:gd name="connsiteX37" fmla="*/ 1333500 w 1651000"/>
              <a:gd name="connsiteY37" fmla="*/ 305820 h 432820"/>
              <a:gd name="connsiteX38" fmla="*/ 1358900 w 1651000"/>
              <a:gd name="connsiteY38" fmla="*/ 343920 h 432820"/>
              <a:gd name="connsiteX39" fmla="*/ 1365250 w 1651000"/>
              <a:gd name="connsiteY39" fmla="*/ 362970 h 432820"/>
              <a:gd name="connsiteX40" fmla="*/ 1390650 w 1651000"/>
              <a:gd name="connsiteY40" fmla="*/ 375670 h 432820"/>
              <a:gd name="connsiteX41" fmla="*/ 1428750 w 1651000"/>
              <a:gd name="connsiteY41" fmla="*/ 413770 h 432820"/>
              <a:gd name="connsiteX42" fmla="*/ 1447800 w 1651000"/>
              <a:gd name="connsiteY42" fmla="*/ 420120 h 432820"/>
              <a:gd name="connsiteX43" fmla="*/ 1498600 w 1651000"/>
              <a:gd name="connsiteY43" fmla="*/ 432820 h 432820"/>
              <a:gd name="connsiteX44" fmla="*/ 1606550 w 1651000"/>
              <a:gd name="connsiteY44" fmla="*/ 420120 h 432820"/>
              <a:gd name="connsiteX45" fmla="*/ 1625600 w 1651000"/>
              <a:gd name="connsiteY45" fmla="*/ 413770 h 432820"/>
              <a:gd name="connsiteX46" fmla="*/ 1651000 w 1651000"/>
              <a:gd name="connsiteY46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27000 w 1651000"/>
              <a:gd name="connsiteY4" fmla="*/ 64520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41300 w 1651000"/>
              <a:gd name="connsiteY7" fmla="*/ 96270 h 432820"/>
              <a:gd name="connsiteX8" fmla="*/ 266700 w 1651000"/>
              <a:gd name="connsiteY8" fmla="*/ 83570 h 432820"/>
              <a:gd name="connsiteX9" fmla="*/ 285750 w 1651000"/>
              <a:gd name="connsiteY9" fmla="*/ 70870 h 432820"/>
              <a:gd name="connsiteX10" fmla="*/ 361950 w 1651000"/>
              <a:gd name="connsiteY10" fmla="*/ 58170 h 432820"/>
              <a:gd name="connsiteX11" fmla="*/ 412750 w 1651000"/>
              <a:gd name="connsiteY11" fmla="*/ 58170 h 432820"/>
              <a:gd name="connsiteX12" fmla="*/ 419100 w 1651000"/>
              <a:gd name="connsiteY12" fmla="*/ 102620 h 432820"/>
              <a:gd name="connsiteX13" fmla="*/ 444500 w 1651000"/>
              <a:gd name="connsiteY13" fmla="*/ 115320 h 432820"/>
              <a:gd name="connsiteX14" fmla="*/ 590550 w 1651000"/>
              <a:gd name="connsiteY14" fmla="*/ 108970 h 432820"/>
              <a:gd name="connsiteX15" fmla="*/ 647700 w 1651000"/>
              <a:gd name="connsiteY15" fmla="*/ 121670 h 432820"/>
              <a:gd name="connsiteX16" fmla="*/ 692150 w 1651000"/>
              <a:gd name="connsiteY16" fmla="*/ 147070 h 432820"/>
              <a:gd name="connsiteX17" fmla="*/ 736600 w 1651000"/>
              <a:gd name="connsiteY17" fmla="*/ 153420 h 432820"/>
              <a:gd name="connsiteX18" fmla="*/ 742950 w 1651000"/>
              <a:gd name="connsiteY18" fmla="*/ 172470 h 432820"/>
              <a:gd name="connsiteX19" fmla="*/ 812800 w 1651000"/>
              <a:gd name="connsiteY19" fmla="*/ 178820 h 432820"/>
              <a:gd name="connsiteX20" fmla="*/ 838200 w 1651000"/>
              <a:gd name="connsiteY20" fmla="*/ 185170 h 432820"/>
              <a:gd name="connsiteX21" fmla="*/ 857250 w 1651000"/>
              <a:gd name="connsiteY21" fmla="*/ 197870 h 432820"/>
              <a:gd name="connsiteX22" fmla="*/ 876300 w 1651000"/>
              <a:gd name="connsiteY22" fmla="*/ 204220 h 432820"/>
              <a:gd name="connsiteX23" fmla="*/ 895350 w 1651000"/>
              <a:gd name="connsiteY23" fmla="*/ 223270 h 432820"/>
              <a:gd name="connsiteX24" fmla="*/ 920750 w 1651000"/>
              <a:gd name="connsiteY24" fmla="*/ 229620 h 432820"/>
              <a:gd name="connsiteX25" fmla="*/ 965200 w 1651000"/>
              <a:gd name="connsiteY25" fmla="*/ 242320 h 432820"/>
              <a:gd name="connsiteX26" fmla="*/ 977900 w 1651000"/>
              <a:gd name="connsiteY26" fmla="*/ 261370 h 432820"/>
              <a:gd name="connsiteX27" fmla="*/ 1016000 w 1651000"/>
              <a:gd name="connsiteY27" fmla="*/ 274070 h 432820"/>
              <a:gd name="connsiteX28" fmla="*/ 1035050 w 1651000"/>
              <a:gd name="connsiteY28" fmla="*/ 280420 h 432820"/>
              <a:gd name="connsiteX29" fmla="*/ 1054100 w 1651000"/>
              <a:gd name="connsiteY29" fmla="*/ 286770 h 432820"/>
              <a:gd name="connsiteX30" fmla="*/ 1085850 w 1651000"/>
              <a:gd name="connsiteY30" fmla="*/ 293120 h 432820"/>
              <a:gd name="connsiteX31" fmla="*/ 1111250 w 1651000"/>
              <a:gd name="connsiteY31" fmla="*/ 286770 h 432820"/>
              <a:gd name="connsiteX32" fmla="*/ 1149350 w 1651000"/>
              <a:gd name="connsiteY32" fmla="*/ 280420 h 432820"/>
              <a:gd name="connsiteX33" fmla="*/ 1168400 w 1651000"/>
              <a:gd name="connsiteY33" fmla="*/ 274070 h 432820"/>
              <a:gd name="connsiteX34" fmla="*/ 1200150 w 1651000"/>
              <a:gd name="connsiteY34" fmla="*/ 267720 h 432820"/>
              <a:gd name="connsiteX35" fmla="*/ 1219200 w 1651000"/>
              <a:gd name="connsiteY35" fmla="*/ 280420 h 432820"/>
              <a:gd name="connsiteX36" fmla="*/ 1333500 w 1651000"/>
              <a:gd name="connsiteY36" fmla="*/ 305820 h 432820"/>
              <a:gd name="connsiteX37" fmla="*/ 1358900 w 1651000"/>
              <a:gd name="connsiteY37" fmla="*/ 343920 h 432820"/>
              <a:gd name="connsiteX38" fmla="*/ 1365250 w 1651000"/>
              <a:gd name="connsiteY38" fmla="*/ 362970 h 432820"/>
              <a:gd name="connsiteX39" fmla="*/ 1390650 w 1651000"/>
              <a:gd name="connsiteY39" fmla="*/ 375670 h 432820"/>
              <a:gd name="connsiteX40" fmla="*/ 1428750 w 1651000"/>
              <a:gd name="connsiteY40" fmla="*/ 413770 h 432820"/>
              <a:gd name="connsiteX41" fmla="*/ 1447800 w 1651000"/>
              <a:gd name="connsiteY41" fmla="*/ 420120 h 432820"/>
              <a:gd name="connsiteX42" fmla="*/ 1498600 w 1651000"/>
              <a:gd name="connsiteY42" fmla="*/ 432820 h 432820"/>
              <a:gd name="connsiteX43" fmla="*/ 1606550 w 1651000"/>
              <a:gd name="connsiteY43" fmla="*/ 420120 h 432820"/>
              <a:gd name="connsiteX44" fmla="*/ 1625600 w 1651000"/>
              <a:gd name="connsiteY44" fmla="*/ 413770 h 432820"/>
              <a:gd name="connsiteX45" fmla="*/ 1651000 w 1651000"/>
              <a:gd name="connsiteY45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66700 w 1651000"/>
              <a:gd name="connsiteY7" fmla="*/ 83570 h 432820"/>
              <a:gd name="connsiteX8" fmla="*/ 285750 w 1651000"/>
              <a:gd name="connsiteY8" fmla="*/ 70870 h 432820"/>
              <a:gd name="connsiteX9" fmla="*/ 361950 w 1651000"/>
              <a:gd name="connsiteY9" fmla="*/ 58170 h 432820"/>
              <a:gd name="connsiteX10" fmla="*/ 412750 w 1651000"/>
              <a:gd name="connsiteY10" fmla="*/ 58170 h 432820"/>
              <a:gd name="connsiteX11" fmla="*/ 419100 w 1651000"/>
              <a:gd name="connsiteY11" fmla="*/ 102620 h 432820"/>
              <a:gd name="connsiteX12" fmla="*/ 444500 w 1651000"/>
              <a:gd name="connsiteY12" fmla="*/ 115320 h 432820"/>
              <a:gd name="connsiteX13" fmla="*/ 590550 w 1651000"/>
              <a:gd name="connsiteY13" fmla="*/ 108970 h 432820"/>
              <a:gd name="connsiteX14" fmla="*/ 647700 w 1651000"/>
              <a:gd name="connsiteY14" fmla="*/ 121670 h 432820"/>
              <a:gd name="connsiteX15" fmla="*/ 692150 w 1651000"/>
              <a:gd name="connsiteY15" fmla="*/ 147070 h 432820"/>
              <a:gd name="connsiteX16" fmla="*/ 736600 w 1651000"/>
              <a:gd name="connsiteY16" fmla="*/ 153420 h 432820"/>
              <a:gd name="connsiteX17" fmla="*/ 742950 w 1651000"/>
              <a:gd name="connsiteY17" fmla="*/ 172470 h 432820"/>
              <a:gd name="connsiteX18" fmla="*/ 812800 w 1651000"/>
              <a:gd name="connsiteY18" fmla="*/ 178820 h 432820"/>
              <a:gd name="connsiteX19" fmla="*/ 838200 w 1651000"/>
              <a:gd name="connsiteY19" fmla="*/ 185170 h 432820"/>
              <a:gd name="connsiteX20" fmla="*/ 857250 w 1651000"/>
              <a:gd name="connsiteY20" fmla="*/ 197870 h 432820"/>
              <a:gd name="connsiteX21" fmla="*/ 876300 w 1651000"/>
              <a:gd name="connsiteY21" fmla="*/ 204220 h 432820"/>
              <a:gd name="connsiteX22" fmla="*/ 895350 w 1651000"/>
              <a:gd name="connsiteY22" fmla="*/ 223270 h 432820"/>
              <a:gd name="connsiteX23" fmla="*/ 920750 w 1651000"/>
              <a:gd name="connsiteY23" fmla="*/ 229620 h 432820"/>
              <a:gd name="connsiteX24" fmla="*/ 965200 w 1651000"/>
              <a:gd name="connsiteY24" fmla="*/ 242320 h 432820"/>
              <a:gd name="connsiteX25" fmla="*/ 977900 w 1651000"/>
              <a:gd name="connsiteY25" fmla="*/ 261370 h 432820"/>
              <a:gd name="connsiteX26" fmla="*/ 1016000 w 1651000"/>
              <a:gd name="connsiteY26" fmla="*/ 274070 h 432820"/>
              <a:gd name="connsiteX27" fmla="*/ 1035050 w 1651000"/>
              <a:gd name="connsiteY27" fmla="*/ 280420 h 432820"/>
              <a:gd name="connsiteX28" fmla="*/ 1054100 w 1651000"/>
              <a:gd name="connsiteY28" fmla="*/ 286770 h 432820"/>
              <a:gd name="connsiteX29" fmla="*/ 1085850 w 1651000"/>
              <a:gd name="connsiteY29" fmla="*/ 293120 h 432820"/>
              <a:gd name="connsiteX30" fmla="*/ 1111250 w 1651000"/>
              <a:gd name="connsiteY30" fmla="*/ 286770 h 432820"/>
              <a:gd name="connsiteX31" fmla="*/ 1149350 w 1651000"/>
              <a:gd name="connsiteY31" fmla="*/ 280420 h 432820"/>
              <a:gd name="connsiteX32" fmla="*/ 1168400 w 1651000"/>
              <a:gd name="connsiteY32" fmla="*/ 274070 h 432820"/>
              <a:gd name="connsiteX33" fmla="*/ 1200150 w 1651000"/>
              <a:gd name="connsiteY33" fmla="*/ 267720 h 432820"/>
              <a:gd name="connsiteX34" fmla="*/ 1219200 w 1651000"/>
              <a:gd name="connsiteY34" fmla="*/ 280420 h 432820"/>
              <a:gd name="connsiteX35" fmla="*/ 1333500 w 1651000"/>
              <a:gd name="connsiteY35" fmla="*/ 305820 h 432820"/>
              <a:gd name="connsiteX36" fmla="*/ 1358900 w 1651000"/>
              <a:gd name="connsiteY36" fmla="*/ 343920 h 432820"/>
              <a:gd name="connsiteX37" fmla="*/ 1365250 w 1651000"/>
              <a:gd name="connsiteY37" fmla="*/ 362970 h 432820"/>
              <a:gd name="connsiteX38" fmla="*/ 1390650 w 1651000"/>
              <a:gd name="connsiteY38" fmla="*/ 375670 h 432820"/>
              <a:gd name="connsiteX39" fmla="*/ 1428750 w 1651000"/>
              <a:gd name="connsiteY39" fmla="*/ 413770 h 432820"/>
              <a:gd name="connsiteX40" fmla="*/ 1447800 w 1651000"/>
              <a:gd name="connsiteY40" fmla="*/ 420120 h 432820"/>
              <a:gd name="connsiteX41" fmla="*/ 1498600 w 1651000"/>
              <a:gd name="connsiteY41" fmla="*/ 432820 h 432820"/>
              <a:gd name="connsiteX42" fmla="*/ 1606550 w 1651000"/>
              <a:gd name="connsiteY42" fmla="*/ 420120 h 432820"/>
              <a:gd name="connsiteX43" fmla="*/ 1625600 w 1651000"/>
              <a:gd name="connsiteY43" fmla="*/ 413770 h 432820"/>
              <a:gd name="connsiteX44" fmla="*/ 1651000 w 1651000"/>
              <a:gd name="connsiteY44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2750 w 1651000"/>
              <a:gd name="connsiteY9" fmla="*/ 58170 h 432820"/>
              <a:gd name="connsiteX10" fmla="*/ 419100 w 1651000"/>
              <a:gd name="connsiteY10" fmla="*/ 102620 h 432820"/>
              <a:gd name="connsiteX11" fmla="*/ 444500 w 1651000"/>
              <a:gd name="connsiteY11" fmla="*/ 115320 h 432820"/>
              <a:gd name="connsiteX12" fmla="*/ 590550 w 1651000"/>
              <a:gd name="connsiteY12" fmla="*/ 108970 h 432820"/>
              <a:gd name="connsiteX13" fmla="*/ 647700 w 1651000"/>
              <a:gd name="connsiteY13" fmla="*/ 121670 h 432820"/>
              <a:gd name="connsiteX14" fmla="*/ 692150 w 1651000"/>
              <a:gd name="connsiteY14" fmla="*/ 147070 h 432820"/>
              <a:gd name="connsiteX15" fmla="*/ 736600 w 1651000"/>
              <a:gd name="connsiteY15" fmla="*/ 153420 h 432820"/>
              <a:gd name="connsiteX16" fmla="*/ 742950 w 1651000"/>
              <a:gd name="connsiteY16" fmla="*/ 172470 h 432820"/>
              <a:gd name="connsiteX17" fmla="*/ 812800 w 1651000"/>
              <a:gd name="connsiteY17" fmla="*/ 178820 h 432820"/>
              <a:gd name="connsiteX18" fmla="*/ 838200 w 1651000"/>
              <a:gd name="connsiteY18" fmla="*/ 185170 h 432820"/>
              <a:gd name="connsiteX19" fmla="*/ 857250 w 1651000"/>
              <a:gd name="connsiteY19" fmla="*/ 197870 h 432820"/>
              <a:gd name="connsiteX20" fmla="*/ 876300 w 1651000"/>
              <a:gd name="connsiteY20" fmla="*/ 204220 h 432820"/>
              <a:gd name="connsiteX21" fmla="*/ 895350 w 1651000"/>
              <a:gd name="connsiteY21" fmla="*/ 223270 h 432820"/>
              <a:gd name="connsiteX22" fmla="*/ 920750 w 1651000"/>
              <a:gd name="connsiteY22" fmla="*/ 229620 h 432820"/>
              <a:gd name="connsiteX23" fmla="*/ 965200 w 1651000"/>
              <a:gd name="connsiteY23" fmla="*/ 242320 h 432820"/>
              <a:gd name="connsiteX24" fmla="*/ 977900 w 1651000"/>
              <a:gd name="connsiteY24" fmla="*/ 261370 h 432820"/>
              <a:gd name="connsiteX25" fmla="*/ 1016000 w 1651000"/>
              <a:gd name="connsiteY25" fmla="*/ 274070 h 432820"/>
              <a:gd name="connsiteX26" fmla="*/ 1035050 w 1651000"/>
              <a:gd name="connsiteY26" fmla="*/ 280420 h 432820"/>
              <a:gd name="connsiteX27" fmla="*/ 1054100 w 1651000"/>
              <a:gd name="connsiteY27" fmla="*/ 286770 h 432820"/>
              <a:gd name="connsiteX28" fmla="*/ 1085850 w 1651000"/>
              <a:gd name="connsiteY28" fmla="*/ 293120 h 432820"/>
              <a:gd name="connsiteX29" fmla="*/ 1111250 w 1651000"/>
              <a:gd name="connsiteY29" fmla="*/ 286770 h 432820"/>
              <a:gd name="connsiteX30" fmla="*/ 1149350 w 1651000"/>
              <a:gd name="connsiteY30" fmla="*/ 280420 h 432820"/>
              <a:gd name="connsiteX31" fmla="*/ 1168400 w 1651000"/>
              <a:gd name="connsiteY31" fmla="*/ 274070 h 432820"/>
              <a:gd name="connsiteX32" fmla="*/ 1200150 w 1651000"/>
              <a:gd name="connsiteY32" fmla="*/ 267720 h 432820"/>
              <a:gd name="connsiteX33" fmla="*/ 1219200 w 1651000"/>
              <a:gd name="connsiteY33" fmla="*/ 280420 h 432820"/>
              <a:gd name="connsiteX34" fmla="*/ 1333500 w 1651000"/>
              <a:gd name="connsiteY34" fmla="*/ 305820 h 432820"/>
              <a:gd name="connsiteX35" fmla="*/ 1358900 w 1651000"/>
              <a:gd name="connsiteY35" fmla="*/ 343920 h 432820"/>
              <a:gd name="connsiteX36" fmla="*/ 1365250 w 1651000"/>
              <a:gd name="connsiteY36" fmla="*/ 362970 h 432820"/>
              <a:gd name="connsiteX37" fmla="*/ 1390650 w 1651000"/>
              <a:gd name="connsiteY37" fmla="*/ 375670 h 432820"/>
              <a:gd name="connsiteX38" fmla="*/ 1428750 w 1651000"/>
              <a:gd name="connsiteY38" fmla="*/ 413770 h 432820"/>
              <a:gd name="connsiteX39" fmla="*/ 1447800 w 1651000"/>
              <a:gd name="connsiteY39" fmla="*/ 420120 h 432820"/>
              <a:gd name="connsiteX40" fmla="*/ 1498600 w 1651000"/>
              <a:gd name="connsiteY40" fmla="*/ 432820 h 432820"/>
              <a:gd name="connsiteX41" fmla="*/ 1606550 w 1651000"/>
              <a:gd name="connsiteY41" fmla="*/ 420120 h 432820"/>
              <a:gd name="connsiteX42" fmla="*/ 1625600 w 1651000"/>
              <a:gd name="connsiteY42" fmla="*/ 413770 h 432820"/>
              <a:gd name="connsiteX43" fmla="*/ 1651000 w 1651000"/>
              <a:gd name="connsiteY43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19100 w 1651000"/>
              <a:gd name="connsiteY9" fmla="*/ 102620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61950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4500 w 1651000"/>
              <a:gd name="connsiteY10" fmla="*/ 115320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47700 w 1651000"/>
              <a:gd name="connsiteY12" fmla="*/ 121670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16744 w 1651000"/>
              <a:gd name="connsiteY12" fmla="*/ 128814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47070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36600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812800 w 1651000"/>
              <a:gd name="connsiteY16" fmla="*/ 178820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6300 w 1651000"/>
              <a:gd name="connsiteY19" fmla="*/ 204220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57250 w 1651000"/>
              <a:gd name="connsiteY18" fmla="*/ 197870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20750 w 1651000"/>
              <a:gd name="connsiteY21" fmla="*/ 229620 h 432820"/>
              <a:gd name="connsiteX22" fmla="*/ 965200 w 1651000"/>
              <a:gd name="connsiteY22" fmla="*/ 242320 h 432820"/>
              <a:gd name="connsiteX23" fmla="*/ 977900 w 1651000"/>
              <a:gd name="connsiteY23" fmla="*/ 261370 h 432820"/>
              <a:gd name="connsiteX24" fmla="*/ 1016000 w 1651000"/>
              <a:gd name="connsiteY24" fmla="*/ 274070 h 432820"/>
              <a:gd name="connsiteX25" fmla="*/ 1035050 w 1651000"/>
              <a:gd name="connsiteY25" fmla="*/ 280420 h 432820"/>
              <a:gd name="connsiteX26" fmla="*/ 1054100 w 1651000"/>
              <a:gd name="connsiteY26" fmla="*/ 286770 h 432820"/>
              <a:gd name="connsiteX27" fmla="*/ 1085850 w 1651000"/>
              <a:gd name="connsiteY27" fmla="*/ 293120 h 432820"/>
              <a:gd name="connsiteX28" fmla="*/ 1111250 w 1651000"/>
              <a:gd name="connsiteY28" fmla="*/ 286770 h 432820"/>
              <a:gd name="connsiteX29" fmla="*/ 1149350 w 1651000"/>
              <a:gd name="connsiteY29" fmla="*/ 280420 h 432820"/>
              <a:gd name="connsiteX30" fmla="*/ 1168400 w 1651000"/>
              <a:gd name="connsiteY30" fmla="*/ 274070 h 432820"/>
              <a:gd name="connsiteX31" fmla="*/ 1200150 w 1651000"/>
              <a:gd name="connsiteY31" fmla="*/ 267720 h 432820"/>
              <a:gd name="connsiteX32" fmla="*/ 1219200 w 1651000"/>
              <a:gd name="connsiteY32" fmla="*/ 280420 h 432820"/>
              <a:gd name="connsiteX33" fmla="*/ 1333500 w 1651000"/>
              <a:gd name="connsiteY33" fmla="*/ 305820 h 432820"/>
              <a:gd name="connsiteX34" fmla="*/ 1358900 w 1651000"/>
              <a:gd name="connsiteY34" fmla="*/ 343920 h 432820"/>
              <a:gd name="connsiteX35" fmla="*/ 1365250 w 1651000"/>
              <a:gd name="connsiteY35" fmla="*/ 362970 h 432820"/>
              <a:gd name="connsiteX36" fmla="*/ 1390650 w 1651000"/>
              <a:gd name="connsiteY36" fmla="*/ 375670 h 432820"/>
              <a:gd name="connsiteX37" fmla="*/ 1428750 w 1651000"/>
              <a:gd name="connsiteY37" fmla="*/ 413770 h 432820"/>
              <a:gd name="connsiteX38" fmla="*/ 1447800 w 1651000"/>
              <a:gd name="connsiteY38" fmla="*/ 420120 h 432820"/>
              <a:gd name="connsiteX39" fmla="*/ 1498600 w 1651000"/>
              <a:gd name="connsiteY39" fmla="*/ 432820 h 432820"/>
              <a:gd name="connsiteX40" fmla="*/ 1606550 w 1651000"/>
              <a:gd name="connsiteY40" fmla="*/ 420120 h 432820"/>
              <a:gd name="connsiteX41" fmla="*/ 1625600 w 1651000"/>
              <a:gd name="connsiteY41" fmla="*/ 413770 h 432820"/>
              <a:gd name="connsiteX42" fmla="*/ 1651000 w 1651000"/>
              <a:gd name="connsiteY42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085850 w 1651000"/>
              <a:gd name="connsiteY26" fmla="*/ 293120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11250 w 1651000"/>
              <a:gd name="connsiteY27" fmla="*/ 286770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219200 w 1651000"/>
              <a:gd name="connsiteY31" fmla="*/ 280420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333500 w 1651000"/>
              <a:gd name="connsiteY32" fmla="*/ 305820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58900 w 1651000"/>
              <a:gd name="connsiteY33" fmla="*/ 343920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65250 w 1651000"/>
              <a:gd name="connsiteY34" fmla="*/ 362970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0650 w 1651000"/>
              <a:gd name="connsiteY35" fmla="*/ 375670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28750 w 1651000"/>
              <a:gd name="connsiteY36" fmla="*/ 413770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5600 w 1651000"/>
              <a:gd name="connsiteY40" fmla="*/ 413770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606550 w 1651000"/>
              <a:gd name="connsiteY39" fmla="*/ 420120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  <a:gd name="connsiteX0" fmla="*/ 0 w 1651000"/>
              <a:gd name="connsiteY0" fmla="*/ 7370 h 432820"/>
              <a:gd name="connsiteX1" fmla="*/ 31750 w 1651000"/>
              <a:gd name="connsiteY1" fmla="*/ 1020 h 432820"/>
              <a:gd name="connsiteX2" fmla="*/ 60325 w 1651000"/>
              <a:gd name="connsiteY2" fmla="*/ 30389 h 432820"/>
              <a:gd name="connsiteX3" fmla="*/ 124619 w 1651000"/>
              <a:gd name="connsiteY3" fmla="*/ 1020 h 432820"/>
              <a:gd name="connsiteX4" fmla="*/ 148432 w 1651000"/>
              <a:gd name="connsiteY4" fmla="*/ 54995 h 432820"/>
              <a:gd name="connsiteX5" fmla="*/ 177800 w 1651000"/>
              <a:gd name="connsiteY5" fmla="*/ 115320 h 432820"/>
              <a:gd name="connsiteX6" fmla="*/ 215900 w 1651000"/>
              <a:gd name="connsiteY6" fmla="*/ 102620 h 432820"/>
              <a:gd name="connsiteX7" fmla="*/ 285750 w 1651000"/>
              <a:gd name="connsiteY7" fmla="*/ 70870 h 432820"/>
              <a:gd name="connsiteX8" fmla="*/ 335756 w 1651000"/>
              <a:gd name="connsiteY8" fmla="*/ 58170 h 432820"/>
              <a:gd name="connsiteX9" fmla="*/ 400050 w 1651000"/>
              <a:gd name="connsiteY9" fmla="*/ 131195 h 432820"/>
              <a:gd name="connsiteX10" fmla="*/ 446881 w 1651000"/>
              <a:gd name="connsiteY10" fmla="*/ 146276 h 432820"/>
              <a:gd name="connsiteX11" fmla="*/ 590550 w 1651000"/>
              <a:gd name="connsiteY11" fmla="*/ 108970 h 432820"/>
              <a:gd name="connsiteX12" fmla="*/ 638176 w 1651000"/>
              <a:gd name="connsiteY12" fmla="*/ 114527 h 432820"/>
              <a:gd name="connsiteX13" fmla="*/ 692150 w 1651000"/>
              <a:gd name="connsiteY13" fmla="*/ 113732 h 432820"/>
              <a:gd name="connsiteX14" fmla="*/ 727075 w 1651000"/>
              <a:gd name="connsiteY14" fmla="*/ 153420 h 432820"/>
              <a:gd name="connsiteX15" fmla="*/ 742950 w 1651000"/>
              <a:gd name="connsiteY15" fmla="*/ 172470 h 432820"/>
              <a:gd name="connsiteX16" fmla="*/ 791369 w 1651000"/>
              <a:gd name="connsiteY16" fmla="*/ 193108 h 432820"/>
              <a:gd name="connsiteX17" fmla="*/ 838200 w 1651000"/>
              <a:gd name="connsiteY17" fmla="*/ 185170 h 432820"/>
              <a:gd name="connsiteX18" fmla="*/ 840581 w 1651000"/>
              <a:gd name="connsiteY18" fmla="*/ 209776 h 432820"/>
              <a:gd name="connsiteX19" fmla="*/ 873919 w 1651000"/>
              <a:gd name="connsiteY19" fmla="*/ 218507 h 432820"/>
              <a:gd name="connsiteX20" fmla="*/ 895350 w 1651000"/>
              <a:gd name="connsiteY20" fmla="*/ 223270 h 432820"/>
              <a:gd name="connsiteX21" fmla="*/ 965200 w 1651000"/>
              <a:gd name="connsiteY21" fmla="*/ 242320 h 432820"/>
              <a:gd name="connsiteX22" fmla="*/ 977900 w 1651000"/>
              <a:gd name="connsiteY22" fmla="*/ 261370 h 432820"/>
              <a:gd name="connsiteX23" fmla="*/ 1016000 w 1651000"/>
              <a:gd name="connsiteY23" fmla="*/ 274070 h 432820"/>
              <a:gd name="connsiteX24" fmla="*/ 1035050 w 1651000"/>
              <a:gd name="connsiteY24" fmla="*/ 280420 h 432820"/>
              <a:gd name="connsiteX25" fmla="*/ 1054100 w 1651000"/>
              <a:gd name="connsiteY25" fmla="*/ 286770 h 432820"/>
              <a:gd name="connsiteX26" fmla="*/ 1112043 w 1651000"/>
              <a:gd name="connsiteY26" fmla="*/ 321695 h 432820"/>
              <a:gd name="connsiteX27" fmla="*/ 1125538 w 1651000"/>
              <a:gd name="connsiteY27" fmla="*/ 289151 h 432820"/>
              <a:gd name="connsiteX28" fmla="*/ 1149350 w 1651000"/>
              <a:gd name="connsiteY28" fmla="*/ 280420 h 432820"/>
              <a:gd name="connsiteX29" fmla="*/ 1168400 w 1651000"/>
              <a:gd name="connsiteY29" fmla="*/ 274070 h 432820"/>
              <a:gd name="connsiteX30" fmla="*/ 1200150 w 1651000"/>
              <a:gd name="connsiteY30" fmla="*/ 267720 h 432820"/>
              <a:gd name="connsiteX31" fmla="*/ 1197769 w 1651000"/>
              <a:gd name="connsiteY31" fmla="*/ 306614 h 432820"/>
              <a:gd name="connsiteX32" fmla="*/ 1285875 w 1651000"/>
              <a:gd name="connsiteY32" fmla="*/ 322489 h 432820"/>
              <a:gd name="connsiteX33" fmla="*/ 1320800 w 1651000"/>
              <a:gd name="connsiteY33" fmla="*/ 296295 h 432820"/>
              <a:gd name="connsiteX34" fmla="*/ 1377156 w 1651000"/>
              <a:gd name="connsiteY34" fmla="*/ 334395 h 432820"/>
              <a:gd name="connsiteX35" fmla="*/ 1397794 w 1651000"/>
              <a:gd name="connsiteY35" fmla="*/ 370907 h 432820"/>
              <a:gd name="connsiteX36" fmla="*/ 1435894 w 1651000"/>
              <a:gd name="connsiteY36" fmla="*/ 397101 h 432820"/>
              <a:gd name="connsiteX37" fmla="*/ 1447800 w 1651000"/>
              <a:gd name="connsiteY37" fmla="*/ 420120 h 432820"/>
              <a:gd name="connsiteX38" fmla="*/ 1498600 w 1651000"/>
              <a:gd name="connsiteY38" fmla="*/ 432820 h 432820"/>
              <a:gd name="connsiteX39" fmla="*/ 1589881 w 1651000"/>
              <a:gd name="connsiteY39" fmla="*/ 415357 h 432820"/>
              <a:gd name="connsiteX40" fmla="*/ 1620838 w 1651000"/>
              <a:gd name="connsiteY40" fmla="*/ 392339 h 432820"/>
              <a:gd name="connsiteX41" fmla="*/ 1651000 w 1651000"/>
              <a:gd name="connsiteY41" fmla="*/ 394720 h 43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651000" h="432820">
                <a:moveTo>
                  <a:pt x="0" y="7370"/>
                </a:moveTo>
                <a:cubicBezTo>
                  <a:pt x="10583" y="5253"/>
                  <a:pt x="21696" y="-2817"/>
                  <a:pt x="31750" y="1020"/>
                </a:cubicBezTo>
                <a:cubicBezTo>
                  <a:pt x="41804" y="4857"/>
                  <a:pt x="44847" y="30389"/>
                  <a:pt x="60325" y="30389"/>
                </a:cubicBezTo>
                <a:cubicBezTo>
                  <a:pt x="75803" y="30389"/>
                  <a:pt x="109935" y="-3081"/>
                  <a:pt x="124619" y="1020"/>
                </a:cubicBezTo>
                <a:cubicBezTo>
                  <a:pt x="139303" y="5121"/>
                  <a:pt x="139569" y="35945"/>
                  <a:pt x="148432" y="54995"/>
                </a:cubicBezTo>
                <a:cubicBezTo>
                  <a:pt x="157295" y="74045"/>
                  <a:pt x="162983" y="108970"/>
                  <a:pt x="177800" y="115320"/>
                </a:cubicBezTo>
                <a:cubicBezTo>
                  <a:pt x="190500" y="111087"/>
                  <a:pt x="197908" y="110028"/>
                  <a:pt x="215900" y="102620"/>
                </a:cubicBezTo>
                <a:cubicBezTo>
                  <a:pt x="233892" y="95212"/>
                  <a:pt x="265774" y="78278"/>
                  <a:pt x="285750" y="70870"/>
                </a:cubicBezTo>
                <a:cubicBezTo>
                  <a:pt x="305726" y="63462"/>
                  <a:pt x="329156" y="59113"/>
                  <a:pt x="335756" y="58170"/>
                </a:cubicBezTo>
                <a:cubicBezTo>
                  <a:pt x="357981" y="63462"/>
                  <a:pt x="381529" y="116511"/>
                  <a:pt x="400050" y="131195"/>
                </a:cubicBezTo>
                <a:cubicBezTo>
                  <a:pt x="418571" y="145879"/>
                  <a:pt x="415131" y="149980"/>
                  <a:pt x="446881" y="146276"/>
                </a:cubicBezTo>
                <a:cubicBezTo>
                  <a:pt x="478631" y="142572"/>
                  <a:pt x="558667" y="114262"/>
                  <a:pt x="590550" y="108970"/>
                </a:cubicBezTo>
                <a:cubicBezTo>
                  <a:pt x="622433" y="103678"/>
                  <a:pt x="621243" y="113733"/>
                  <a:pt x="638176" y="114527"/>
                </a:cubicBezTo>
                <a:cubicBezTo>
                  <a:pt x="655109" y="115321"/>
                  <a:pt x="677334" y="107250"/>
                  <a:pt x="692150" y="113732"/>
                </a:cubicBezTo>
                <a:cubicBezTo>
                  <a:pt x="706966" y="120214"/>
                  <a:pt x="712258" y="151303"/>
                  <a:pt x="727075" y="153420"/>
                </a:cubicBezTo>
                <a:cubicBezTo>
                  <a:pt x="729192" y="159770"/>
                  <a:pt x="732234" y="165855"/>
                  <a:pt x="742950" y="172470"/>
                </a:cubicBezTo>
                <a:cubicBezTo>
                  <a:pt x="753666" y="179085"/>
                  <a:pt x="768195" y="190018"/>
                  <a:pt x="791369" y="193108"/>
                </a:cubicBezTo>
                <a:cubicBezTo>
                  <a:pt x="800020" y="194261"/>
                  <a:pt x="829733" y="183053"/>
                  <a:pt x="838200" y="185170"/>
                </a:cubicBezTo>
                <a:cubicBezTo>
                  <a:pt x="844550" y="189403"/>
                  <a:pt x="834628" y="204220"/>
                  <a:pt x="840581" y="209776"/>
                </a:cubicBezTo>
                <a:cubicBezTo>
                  <a:pt x="846534" y="215332"/>
                  <a:pt x="864791" y="216258"/>
                  <a:pt x="873919" y="218507"/>
                </a:cubicBezTo>
                <a:cubicBezTo>
                  <a:pt x="883047" y="220756"/>
                  <a:pt x="880137" y="219301"/>
                  <a:pt x="895350" y="223270"/>
                </a:cubicBezTo>
                <a:cubicBezTo>
                  <a:pt x="910564" y="227239"/>
                  <a:pt x="951442" y="235970"/>
                  <a:pt x="965200" y="242320"/>
                </a:cubicBezTo>
                <a:cubicBezTo>
                  <a:pt x="969433" y="248670"/>
                  <a:pt x="971428" y="257325"/>
                  <a:pt x="977900" y="261370"/>
                </a:cubicBezTo>
                <a:cubicBezTo>
                  <a:pt x="989252" y="268465"/>
                  <a:pt x="1003300" y="269837"/>
                  <a:pt x="1016000" y="274070"/>
                </a:cubicBezTo>
                <a:lnTo>
                  <a:pt x="1035050" y="280420"/>
                </a:lnTo>
                <a:cubicBezTo>
                  <a:pt x="1041400" y="282537"/>
                  <a:pt x="1041268" y="279891"/>
                  <a:pt x="1054100" y="286770"/>
                </a:cubicBezTo>
                <a:cubicBezTo>
                  <a:pt x="1066932" y="293649"/>
                  <a:pt x="1092729" y="310053"/>
                  <a:pt x="1112043" y="321695"/>
                </a:cubicBezTo>
                <a:cubicBezTo>
                  <a:pt x="1120510" y="319578"/>
                  <a:pt x="1119320" y="296030"/>
                  <a:pt x="1125538" y="289151"/>
                </a:cubicBezTo>
                <a:cubicBezTo>
                  <a:pt x="1131756" y="282272"/>
                  <a:pt x="1142206" y="282933"/>
                  <a:pt x="1149350" y="280420"/>
                </a:cubicBezTo>
                <a:cubicBezTo>
                  <a:pt x="1156494" y="277907"/>
                  <a:pt x="1161906" y="275693"/>
                  <a:pt x="1168400" y="274070"/>
                </a:cubicBezTo>
                <a:cubicBezTo>
                  <a:pt x="1178871" y="271452"/>
                  <a:pt x="1189567" y="269837"/>
                  <a:pt x="1200150" y="267720"/>
                </a:cubicBezTo>
                <a:cubicBezTo>
                  <a:pt x="1206500" y="271953"/>
                  <a:pt x="1183482" y="297486"/>
                  <a:pt x="1197769" y="306614"/>
                </a:cubicBezTo>
                <a:cubicBezTo>
                  <a:pt x="1212056" y="315742"/>
                  <a:pt x="1244581" y="315607"/>
                  <a:pt x="1285875" y="322489"/>
                </a:cubicBezTo>
                <a:cubicBezTo>
                  <a:pt x="1300974" y="367785"/>
                  <a:pt x="1305587" y="294311"/>
                  <a:pt x="1320800" y="296295"/>
                </a:cubicBezTo>
                <a:cubicBezTo>
                  <a:pt x="1336014" y="298279"/>
                  <a:pt x="1364324" y="321960"/>
                  <a:pt x="1377156" y="334395"/>
                </a:cubicBezTo>
                <a:cubicBezTo>
                  <a:pt x="1389988" y="346830"/>
                  <a:pt x="1388004" y="360456"/>
                  <a:pt x="1397794" y="370907"/>
                </a:cubicBezTo>
                <a:cubicBezTo>
                  <a:pt x="1407584" y="381358"/>
                  <a:pt x="1427560" y="388899"/>
                  <a:pt x="1435894" y="397101"/>
                </a:cubicBezTo>
                <a:cubicBezTo>
                  <a:pt x="1444228" y="405303"/>
                  <a:pt x="1437349" y="414167"/>
                  <a:pt x="1447800" y="420120"/>
                </a:cubicBezTo>
                <a:cubicBezTo>
                  <a:pt x="1458251" y="426073"/>
                  <a:pt x="1481667" y="428587"/>
                  <a:pt x="1498600" y="432820"/>
                </a:cubicBezTo>
                <a:cubicBezTo>
                  <a:pt x="1534286" y="429576"/>
                  <a:pt x="1569508" y="422104"/>
                  <a:pt x="1589881" y="415357"/>
                </a:cubicBezTo>
                <a:cubicBezTo>
                  <a:pt x="1610254" y="408610"/>
                  <a:pt x="1614488" y="394456"/>
                  <a:pt x="1620838" y="392339"/>
                </a:cubicBezTo>
                <a:cubicBezTo>
                  <a:pt x="1635886" y="369767"/>
                  <a:pt x="1630668" y="394720"/>
                  <a:pt x="1651000" y="39472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角丸四角形 129"/>
          <p:cNvSpPr>
            <a:spLocks noChangeArrowheads="1"/>
          </p:cNvSpPr>
          <p:nvPr/>
        </p:nvSpPr>
        <p:spPr bwMode="auto">
          <a:xfrm>
            <a:off x="3201415" y="7200442"/>
            <a:ext cx="6876996" cy="838658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5" name="グループ化 29"/>
          <p:cNvGrpSpPr/>
          <p:nvPr/>
        </p:nvGrpSpPr>
        <p:grpSpPr bwMode="auto">
          <a:xfrm>
            <a:off x="3229992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6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1" name="正方形/長方形 1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2" name="正方形/長方形 1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0" name="正方形/長方形 1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7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23" name="正方形/長方形 22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9" name="正方形/長方形 28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8" name="グループ化 30"/>
          <p:cNvGrpSpPr/>
          <p:nvPr/>
        </p:nvGrpSpPr>
        <p:grpSpPr bwMode="auto">
          <a:xfrm>
            <a:off x="4920665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9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41" name="正方形/長方形 4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3" name="正方形/長方形 42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4" name="正方形/長方形 43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10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34" name="正方形/長方形 33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14" name="グループ化 29"/>
          <p:cNvGrpSpPr/>
          <p:nvPr/>
        </p:nvGrpSpPr>
        <p:grpSpPr bwMode="auto">
          <a:xfrm>
            <a:off x="-151353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15" name="グループ化 67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77" name="正方形/長方形 76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8" name="正方形/長方形 77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9" name="正方形/長方形 78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0" name="正方形/長方形 79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1" name="正方形/長方形 80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2" name="正方形/長方形 81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83" name="正方形/長方形 82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21" name="グループ化 68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70" name="正方形/長方形 69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1" name="正方形/長方形 70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2" name="正方形/長方形 71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3" name="正方形/長方形 72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4" name="正方形/長方形 73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5" name="正方形/長方形 74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76" name="正方形/長方形 75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22" name="グループ化 30"/>
          <p:cNvGrpSpPr/>
          <p:nvPr/>
        </p:nvGrpSpPr>
        <p:grpSpPr bwMode="auto">
          <a:xfrm>
            <a:off x="1539320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30" name="グループ化 20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61" name="正方形/長方形 60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2" name="正方形/長方形 61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3" name="正方形/長方形 62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5" name="正方形/長方形 64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6" name="正方形/長方形 65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7" name="正方形/長方形 66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31" name="グループ化 21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54" name="正方形/長方形 53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5" name="正方形/長方形 54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6" name="正方形/長方形 55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8" name="正方形/長方形 57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9" name="正方形/長方形 58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60" name="正方形/長方形 59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78853" name="グループ化 29"/>
          <p:cNvGrpSpPr/>
          <p:nvPr/>
        </p:nvGrpSpPr>
        <p:grpSpPr bwMode="auto">
          <a:xfrm>
            <a:off x="6611337" y="970144"/>
            <a:ext cx="1690673" cy="5915335"/>
            <a:chOff x="3600000" y="1080000"/>
            <a:chExt cx="1440000" cy="5040000"/>
          </a:xfrm>
          <a:noFill/>
        </p:grpSpPr>
        <p:grpSp>
          <p:nvGrpSpPr>
            <p:cNvPr id="78854" name="グループ化 102"/>
            <p:cNvGrpSpPr/>
            <p:nvPr/>
          </p:nvGrpSpPr>
          <p:grpSpPr>
            <a:xfrm>
              <a:off x="360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12" name="正方形/長方形 111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3" name="正方形/長方形 112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4" name="正方形/長方形 113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5" name="正方形/長方形 114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6" name="正方形/長方形 115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7" name="正方形/長方形 116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grpSp>
          <p:nvGrpSpPr>
            <p:cNvPr id="78855" name="グループ化 103"/>
            <p:cNvGrpSpPr/>
            <p:nvPr/>
          </p:nvGrpSpPr>
          <p:grpSpPr>
            <a:xfrm>
              <a:off x="4320000" y="1080000"/>
              <a:ext cx="720000" cy="5040000"/>
              <a:chOff x="3600000" y="1080000"/>
              <a:chExt cx="720000" cy="5040000"/>
            </a:xfrm>
            <a:grpFill/>
          </p:grpSpPr>
          <p:sp>
            <p:nvSpPr>
              <p:cNvPr id="105" name="正方形/長方形 104"/>
              <p:cNvSpPr/>
              <p:nvPr/>
            </p:nvSpPr>
            <p:spPr>
              <a:xfrm>
                <a:off x="3600000" y="54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6" name="正方形/長方形 105"/>
              <p:cNvSpPr/>
              <p:nvPr/>
            </p:nvSpPr>
            <p:spPr>
              <a:xfrm>
                <a:off x="3600000" y="46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7" name="正方形/長方形 106"/>
              <p:cNvSpPr/>
              <p:nvPr/>
            </p:nvSpPr>
            <p:spPr>
              <a:xfrm>
                <a:off x="3600000" y="396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8" name="正方形/長方形 107"/>
              <p:cNvSpPr/>
              <p:nvPr/>
            </p:nvSpPr>
            <p:spPr>
              <a:xfrm>
                <a:off x="3600000" y="324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09" name="正方形/長方形 108"/>
              <p:cNvSpPr/>
              <p:nvPr/>
            </p:nvSpPr>
            <p:spPr>
              <a:xfrm>
                <a:off x="3600000" y="252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0" name="正方形/長方形 109"/>
              <p:cNvSpPr/>
              <p:nvPr/>
            </p:nvSpPr>
            <p:spPr>
              <a:xfrm>
                <a:off x="3600000" y="180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3600000" y="1080000"/>
                <a:ext cx="720000" cy="720000"/>
              </a:xfrm>
              <a:prstGeom prst="rect">
                <a:avLst/>
              </a:prstGeom>
              <a:grpFill/>
              <a:ln w="31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</p:grpSp>
      <p:grpSp>
        <p:nvGrpSpPr>
          <p:cNvPr id="78859" name="グループ化 20"/>
          <p:cNvGrpSpPr/>
          <p:nvPr/>
        </p:nvGrpSpPr>
        <p:grpSpPr bwMode="auto">
          <a:xfrm>
            <a:off x="8302010" y="970144"/>
            <a:ext cx="845337" cy="5915335"/>
            <a:chOff x="3600000" y="1080000"/>
            <a:chExt cx="720000" cy="5040000"/>
          </a:xfrm>
          <a:noFill/>
        </p:grpSpPr>
        <p:sp>
          <p:nvSpPr>
            <p:cNvPr id="96" name="正方形/長方形 95"/>
            <p:cNvSpPr/>
            <p:nvPr/>
          </p:nvSpPr>
          <p:spPr>
            <a:xfrm>
              <a:off x="3600000" y="540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7" name="正方形/長方形 96"/>
            <p:cNvSpPr/>
            <p:nvPr/>
          </p:nvSpPr>
          <p:spPr>
            <a:xfrm>
              <a:off x="3600000" y="468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8" name="正方形/長方形 97"/>
            <p:cNvSpPr/>
            <p:nvPr/>
          </p:nvSpPr>
          <p:spPr>
            <a:xfrm>
              <a:off x="3600000" y="396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99" name="正方形/長方形 98"/>
            <p:cNvSpPr/>
            <p:nvPr/>
          </p:nvSpPr>
          <p:spPr>
            <a:xfrm>
              <a:off x="3600000" y="324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>
              <a:off x="3600000" y="252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3600000" y="180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3600000" y="1080000"/>
              <a:ext cx="720000" cy="72000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</p:grpSp>
      <p:sp>
        <p:nvSpPr>
          <p:cNvPr id="89" name="正方形/長方形 88"/>
          <p:cNvSpPr/>
          <p:nvPr/>
        </p:nvSpPr>
        <p:spPr bwMode="auto">
          <a:xfrm>
            <a:off x="4920663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0" name="正方形/長方形 89"/>
          <p:cNvSpPr/>
          <p:nvPr/>
        </p:nvSpPr>
        <p:spPr bwMode="auto">
          <a:xfrm>
            <a:off x="5765999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1" name="正方形/長方形 90"/>
          <p:cNvSpPr/>
          <p:nvPr/>
        </p:nvSpPr>
        <p:spPr bwMode="auto">
          <a:xfrm>
            <a:off x="6611335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2" name="正方形/長方形 91"/>
          <p:cNvSpPr/>
          <p:nvPr/>
        </p:nvSpPr>
        <p:spPr bwMode="auto">
          <a:xfrm>
            <a:off x="7456671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3" name="正方形/長方形 92"/>
          <p:cNvSpPr/>
          <p:nvPr/>
        </p:nvSpPr>
        <p:spPr bwMode="auto">
          <a:xfrm>
            <a:off x="8302010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4" name="正方形/長方形 93"/>
          <p:cNvSpPr/>
          <p:nvPr/>
        </p:nvSpPr>
        <p:spPr bwMode="auto">
          <a:xfrm>
            <a:off x="4075327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5" name="正方形/長方形 94"/>
          <p:cNvSpPr/>
          <p:nvPr/>
        </p:nvSpPr>
        <p:spPr bwMode="auto">
          <a:xfrm>
            <a:off x="3229991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39956" name="直線コネクタ 4"/>
          <p:cNvCxnSpPr>
            <a:cxnSpLocks noChangeShapeType="1"/>
          </p:cNvCxnSpPr>
          <p:nvPr/>
        </p:nvCxnSpPr>
        <p:spPr bwMode="auto">
          <a:xfrm>
            <a:off x="-151353" y="6885479"/>
            <a:ext cx="10144035" cy="1864"/>
          </a:xfrm>
          <a:prstGeom prst="line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0" name="テキスト ボックス 125"/>
          <p:cNvSpPr txBox="1">
            <a:spLocks noChangeArrowheads="1"/>
          </p:cNvSpPr>
          <p:nvPr/>
        </p:nvSpPr>
        <p:spPr bwMode="auto">
          <a:xfrm>
            <a:off x="-67487" y="7511677"/>
            <a:ext cx="3296858" cy="35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000000"/>
                </a:solidFill>
                <a:latin typeface="Calibri" pitchFamily="34" charset="0"/>
              </a:rPr>
              <a:t>※</a:t>
            </a:r>
            <a:r>
              <a:rPr lang="ja-JP" altLang="en-US" sz="1400">
                <a:solidFill>
                  <a:srgbClr val="000000"/>
                </a:solidFill>
                <a:latin typeface="Calibri" pitchFamily="34" charset="0"/>
              </a:rPr>
              <a:t>こぶし１個分が角度の約１０度</a:t>
            </a:r>
          </a:p>
        </p:txBody>
      </p:sp>
      <p:sp>
        <p:nvSpPr>
          <p:cNvPr id="39961" name="テキスト ボックス 128"/>
          <p:cNvSpPr txBox="1">
            <a:spLocks noChangeArrowheads="1"/>
          </p:cNvSpPr>
          <p:nvPr/>
        </p:nvSpPr>
        <p:spPr bwMode="auto">
          <a:xfrm>
            <a:off x="3503332" y="7038301"/>
            <a:ext cx="2515974" cy="3242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>
                <a:solidFill>
                  <a:srgbClr val="00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どんなことがわかりましたか？</a:t>
            </a:r>
          </a:p>
        </p:txBody>
      </p:sp>
      <p:pic>
        <p:nvPicPr>
          <p:cNvPr id="125" name="図 124">
            <a:extLst>
              <a:ext uri="{FF2B5EF4-FFF2-40B4-BE49-F238E27FC236}">
                <a16:creationId xmlns:a16="http://schemas.microsoft.com/office/drawing/2014/main" id="{7430047A-857D-4F73-BAB9-C93A857252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b="38450"/>
          <a:stretch/>
        </p:blipFill>
        <p:spPr>
          <a:xfrm rot="1073633">
            <a:off x="6607862" y="6352014"/>
            <a:ext cx="6869184" cy="1926271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647A7B22-6ABA-41E6-84D9-38B4B48C6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5082670"/>
            <a:ext cx="1045086" cy="979806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73694CEC-8C83-4CA3-AC21-717F6E6089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3412044"/>
            <a:ext cx="1045086" cy="979806"/>
          </a:xfrm>
          <a:prstGeom prst="rect">
            <a:avLst/>
          </a:pr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692FAD65-2C78-4025-A157-3DA1D9EDFE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4260623"/>
            <a:ext cx="1029977" cy="1010424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A3476D64-B749-4C5D-B909-3CC31C6AC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1759043"/>
            <a:ext cx="1045086" cy="979806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78EE8A27-4A1C-49E9-B57F-34D714A793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6" y="2607623"/>
            <a:ext cx="1029977" cy="992797"/>
          </a:xfrm>
          <a:prstGeom prst="rect">
            <a:avLst/>
          </a:prstGeom>
        </p:spPr>
      </p:pic>
      <p:sp>
        <p:nvSpPr>
          <p:cNvPr id="140" name="正方形/長方形 139">
            <a:extLst>
              <a:ext uri="{FF2B5EF4-FFF2-40B4-BE49-F238E27FC236}">
                <a16:creationId xmlns:a16="http://schemas.microsoft.com/office/drawing/2014/main" id="{D1E4EC95-93F8-46C1-A1CC-D062D5AFCF28}"/>
              </a:ext>
            </a:extLst>
          </p:cNvPr>
          <p:cNvSpPr/>
          <p:nvPr/>
        </p:nvSpPr>
        <p:spPr bwMode="auto">
          <a:xfrm>
            <a:off x="-151353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1" name="正方形/長方形 140">
            <a:extLst>
              <a:ext uri="{FF2B5EF4-FFF2-40B4-BE49-F238E27FC236}">
                <a16:creationId xmlns:a16="http://schemas.microsoft.com/office/drawing/2014/main" id="{255314B3-F558-459E-8FB8-2D2DABB7A46A}"/>
              </a:ext>
            </a:extLst>
          </p:cNvPr>
          <p:cNvSpPr/>
          <p:nvPr/>
        </p:nvSpPr>
        <p:spPr bwMode="auto">
          <a:xfrm>
            <a:off x="693983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2" name="正方形/長方形 141">
            <a:extLst>
              <a:ext uri="{FF2B5EF4-FFF2-40B4-BE49-F238E27FC236}">
                <a16:creationId xmlns:a16="http://schemas.microsoft.com/office/drawing/2014/main" id="{F283C475-3DE0-49A7-AD2B-3223522FF46D}"/>
              </a:ext>
            </a:extLst>
          </p:cNvPr>
          <p:cNvSpPr/>
          <p:nvPr/>
        </p:nvSpPr>
        <p:spPr bwMode="auto">
          <a:xfrm>
            <a:off x="1539319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3" name="正方形/長方形 142">
            <a:extLst>
              <a:ext uri="{FF2B5EF4-FFF2-40B4-BE49-F238E27FC236}">
                <a16:creationId xmlns:a16="http://schemas.microsoft.com/office/drawing/2014/main" id="{E3E9B247-FA76-4857-8735-61FC8EA36793}"/>
              </a:ext>
            </a:extLst>
          </p:cNvPr>
          <p:cNvSpPr/>
          <p:nvPr/>
        </p:nvSpPr>
        <p:spPr bwMode="auto">
          <a:xfrm>
            <a:off x="2384655" y="125222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0A933512-5028-42CF-820C-7FDCADF72CF2}"/>
              </a:ext>
            </a:extLst>
          </p:cNvPr>
          <p:cNvSpPr/>
          <p:nvPr/>
        </p:nvSpPr>
        <p:spPr bwMode="auto">
          <a:xfrm>
            <a:off x="4920663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7" name="正方形/長方形 146">
            <a:extLst>
              <a:ext uri="{FF2B5EF4-FFF2-40B4-BE49-F238E27FC236}">
                <a16:creationId xmlns:a16="http://schemas.microsoft.com/office/drawing/2014/main" id="{ECA9B2F2-DA01-445D-B531-80D7DC7BA7B5}"/>
              </a:ext>
            </a:extLst>
          </p:cNvPr>
          <p:cNvSpPr/>
          <p:nvPr/>
        </p:nvSpPr>
        <p:spPr bwMode="auto">
          <a:xfrm>
            <a:off x="5765999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FE9C6BB2-8B3E-4F4D-8FA0-8C8671E1E20B}"/>
              </a:ext>
            </a:extLst>
          </p:cNvPr>
          <p:cNvSpPr/>
          <p:nvPr/>
        </p:nvSpPr>
        <p:spPr bwMode="auto">
          <a:xfrm>
            <a:off x="6611335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9" name="正方形/長方形 148">
            <a:extLst>
              <a:ext uri="{FF2B5EF4-FFF2-40B4-BE49-F238E27FC236}">
                <a16:creationId xmlns:a16="http://schemas.microsoft.com/office/drawing/2014/main" id="{5FD783A4-C42C-4776-A241-F03786095349}"/>
              </a:ext>
            </a:extLst>
          </p:cNvPr>
          <p:cNvSpPr/>
          <p:nvPr/>
        </p:nvSpPr>
        <p:spPr bwMode="auto">
          <a:xfrm>
            <a:off x="7456671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0" name="正方形/長方形 149">
            <a:extLst>
              <a:ext uri="{FF2B5EF4-FFF2-40B4-BE49-F238E27FC236}">
                <a16:creationId xmlns:a16="http://schemas.microsoft.com/office/drawing/2014/main" id="{8A499D3E-AD89-4256-8314-A4DE587D8F87}"/>
              </a:ext>
            </a:extLst>
          </p:cNvPr>
          <p:cNvSpPr/>
          <p:nvPr/>
        </p:nvSpPr>
        <p:spPr bwMode="auto">
          <a:xfrm>
            <a:off x="8302010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62753E9F-7D90-4250-A57A-DD8E0984BBED}"/>
              </a:ext>
            </a:extLst>
          </p:cNvPr>
          <p:cNvSpPr/>
          <p:nvPr/>
        </p:nvSpPr>
        <p:spPr bwMode="auto">
          <a:xfrm>
            <a:off x="4075327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2" name="正方形/長方形 151">
            <a:extLst>
              <a:ext uri="{FF2B5EF4-FFF2-40B4-BE49-F238E27FC236}">
                <a16:creationId xmlns:a16="http://schemas.microsoft.com/office/drawing/2014/main" id="{3704069E-36C6-46C3-947D-C5E7A5EF2550}"/>
              </a:ext>
            </a:extLst>
          </p:cNvPr>
          <p:cNvSpPr/>
          <p:nvPr/>
        </p:nvSpPr>
        <p:spPr bwMode="auto">
          <a:xfrm>
            <a:off x="3229991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3" name="正方形/長方形 152">
            <a:extLst>
              <a:ext uri="{FF2B5EF4-FFF2-40B4-BE49-F238E27FC236}">
                <a16:creationId xmlns:a16="http://schemas.microsoft.com/office/drawing/2014/main" id="{2D47F303-C8D2-41D4-859A-B8D1467011C7}"/>
              </a:ext>
            </a:extLst>
          </p:cNvPr>
          <p:cNvSpPr/>
          <p:nvPr/>
        </p:nvSpPr>
        <p:spPr bwMode="auto">
          <a:xfrm>
            <a:off x="-151353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4" name="正方形/長方形 153">
            <a:extLst>
              <a:ext uri="{FF2B5EF4-FFF2-40B4-BE49-F238E27FC236}">
                <a16:creationId xmlns:a16="http://schemas.microsoft.com/office/drawing/2014/main" id="{C1A5D4A5-CA06-4F5F-ADC4-01CF94B5A688}"/>
              </a:ext>
            </a:extLst>
          </p:cNvPr>
          <p:cNvSpPr/>
          <p:nvPr/>
        </p:nvSpPr>
        <p:spPr bwMode="auto">
          <a:xfrm>
            <a:off x="693983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5" name="正方形/長方形 154">
            <a:extLst>
              <a:ext uri="{FF2B5EF4-FFF2-40B4-BE49-F238E27FC236}">
                <a16:creationId xmlns:a16="http://schemas.microsoft.com/office/drawing/2014/main" id="{15398EE6-4216-45BC-B04E-C64258DF2F38}"/>
              </a:ext>
            </a:extLst>
          </p:cNvPr>
          <p:cNvSpPr/>
          <p:nvPr/>
        </p:nvSpPr>
        <p:spPr bwMode="auto">
          <a:xfrm>
            <a:off x="1539319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6" name="正方形/長方形 155">
            <a:extLst>
              <a:ext uri="{FF2B5EF4-FFF2-40B4-BE49-F238E27FC236}">
                <a16:creationId xmlns:a16="http://schemas.microsoft.com/office/drawing/2014/main" id="{E644A7BA-EE40-4E83-83D3-4FF5B94AC4D3}"/>
              </a:ext>
            </a:extLst>
          </p:cNvPr>
          <p:cNvSpPr/>
          <p:nvPr/>
        </p:nvSpPr>
        <p:spPr bwMode="auto">
          <a:xfrm>
            <a:off x="2384655" y="-718218"/>
            <a:ext cx="845337" cy="8450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7" name="フリーフォーム 5">
            <a:extLst>
              <a:ext uri="{FF2B5EF4-FFF2-40B4-BE49-F238E27FC236}">
                <a16:creationId xmlns:a16="http://schemas.microsoft.com/office/drawing/2014/main" id="{688AFAF6-5818-41E4-9EE0-B3BF4C27CEC0}"/>
              </a:ext>
            </a:extLst>
          </p:cNvPr>
          <p:cNvSpPr/>
          <p:nvPr/>
        </p:nvSpPr>
        <p:spPr>
          <a:xfrm>
            <a:off x="3898900" y="4959351"/>
            <a:ext cx="2961481" cy="1892300"/>
          </a:xfrm>
          <a:custGeom>
            <a:avLst/>
            <a:gdLst>
              <a:gd name="connsiteX0" fmla="*/ 0 w 2959100"/>
              <a:gd name="connsiteY0" fmla="*/ 1949453 h 1949453"/>
              <a:gd name="connsiteX1" fmla="*/ 6350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23019 w 2959100"/>
              <a:gd name="connsiteY1" fmla="*/ 1676403 h 1949453"/>
              <a:gd name="connsiteX2" fmla="*/ 12700 w 2959100"/>
              <a:gd name="connsiteY2" fmla="*/ 1524003 h 1949453"/>
              <a:gd name="connsiteX3" fmla="*/ 25400 w 2959100"/>
              <a:gd name="connsiteY3" fmla="*/ 1257303 h 1949453"/>
              <a:gd name="connsiteX4" fmla="*/ 38100 w 2959100"/>
              <a:gd name="connsiteY4" fmla="*/ 1130303 h 1949453"/>
              <a:gd name="connsiteX5" fmla="*/ 44450 w 2959100"/>
              <a:gd name="connsiteY5" fmla="*/ 1035053 h 1949453"/>
              <a:gd name="connsiteX6" fmla="*/ 120650 w 2959100"/>
              <a:gd name="connsiteY6" fmla="*/ 1028703 h 1949453"/>
              <a:gd name="connsiteX7" fmla="*/ 139700 w 2959100"/>
              <a:gd name="connsiteY7" fmla="*/ 977903 h 1949453"/>
              <a:gd name="connsiteX8" fmla="*/ 158750 w 2959100"/>
              <a:gd name="connsiteY8" fmla="*/ 971553 h 1949453"/>
              <a:gd name="connsiteX9" fmla="*/ 342900 w 2959100"/>
              <a:gd name="connsiteY9" fmla="*/ 939803 h 1949453"/>
              <a:gd name="connsiteX10" fmla="*/ 393700 w 2959100"/>
              <a:gd name="connsiteY10" fmla="*/ 927103 h 1949453"/>
              <a:gd name="connsiteX11" fmla="*/ 431800 w 2959100"/>
              <a:gd name="connsiteY11" fmla="*/ 914403 h 1949453"/>
              <a:gd name="connsiteX12" fmla="*/ 501650 w 2959100"/>
              <a:gd name="connsiteY12" fmla="*/ 908053 h 1949453"/>
              <a:gd name="connsiteX13" fmla="*/ 520700 w 2959100"/>
              <a:gd name="connsiteY13" fmla="*/ 901703 h 1949453"/>
              <a:gd name="connsiteX14" fmla="*/ 596900 w 2959100"/>
              <a:gd name="connsiteY14" fmla="*/ 889003 h 1949453"/>
              <a:gd name="connsiteX15" fmla="*/ 622300 w 2959100"/>
              <a:gd name="connsiteY15" fmla="*/ 882653 h 1949453"/>
              <a:gd name="connsiteX16" fmla="*/ 654050 w 2959100"/>
              <a:gd name="connsiteY16" fmla="*/ 876303 h 1949453"/>
              <a:gd name="connsiteX17" fmla="*/ 685800 w 2959100"/>
              <a:gd name="connsiteY17" fmla="*/ 863603 h 1949453"/>
              <a:gd name="connsiteX18" fmla="*/ 736600 w 2959100"/>
              <a:gd name="connsiteY18" fmla="*/ 857253 h 1949453"/>
              <a:gd name="connsiteX19" fmla="*/ 768350 w 2959100"/>
              <a:gd name="connsiteY19" fmla="*/ 850903 h 1949453"/>
              <a:gd name="connsiteX20" fmla="*/ 920750 w 2959100"/>
              <a:gd name="connsiteY20" fmla="*/ 831853 h 1949453"/>
              <a:gd name="connsiteX21" fmla="*/ 984250 w 2959100"/>
              <a:gd name="connsiteY21" fmla="*/ 819153 h 1949453"/>
              <a:gd name="connsiteX22" fmla="*/ 990600 w 2959100"/>
              <a:gd name="connsiteY22" fmla="*/ 781053 h 1949453"/>
              <a:gd name="connsiteX23" fmla="*/ 996950 w 2959100"/>
              <a:gd name="connsiteY23" fmla="*/ 755653 h 1949453"/>
              <a:gd name="connsiteX24" fmla="*/ 1003300 w 2959100"/>
              <a:gd name="connsiteY24" fmla="*/ 660403 h 1949453"/>
              <a:gd name="connsiteX25" fmla="*/ 1009650 w 2959100"/>
              <a:gd name="connsiteY25" fmla="*/ 635003 h 1949453"/>
              <a:gd name="connsiteX26" fmla="*/ 1028700 w 2959100"/>
              <a:gd name="connsiteY26" fmla="*/ 609603 h 1949453"/>
              <a:gd name="connsiteX27" fmla="*/ 1035050 w 2959100"/>
              <a:gd name="connsiteY27" fmla="*/ 590553 h 1949453"/>
              <a:gd name="connsiteX28" fmla="*/ 1041400 w 2959100"/>
              <a:gd name="connsiteY28" fmla="*/ 546103 h 1949453"/>
              <a:gd name="connsiteX29" fmla="*/ 1054100 w 2959100"/>
              <a:gd name="connsiteY29" fmla="*/ 514353 h 1949453"/>
              <a:gd name="connsiteX30" fmla="*/ 1073150 w 2959100"/>
              <a:gd name="connsiteY30" fmla="*/ 476253 h 1949453"/>
              <a:gd name="connsiteX31" fmla="*/ 1092200 w 2959100"/>
              <a:gd name="connsiteY31" fmla="*/ 463553 h 1949453"/>
              <a:gd name="connsiteX32" fmla="*/ 1403350 w 2959100"/>
              <a:gd name="connsiteY32" fmla="*/ 533403 h 1949453"/>
              <a:gd name="connsiteX33" fmla="*/ 1409700 w 2959100"/>
              <a:gd name="connsiteY33" fmla="*/ 622303 h 1949453"/>
              <a:gd name="connsiteX34" fmla="*/ 1428750 w 2959100"/>
              <a:gd name="connsiteY34" fmla="*/ 615953 h 1949453"/>
              <a:gd name="connsiteX35" fmla="*/ 1784350 w 2959100"/>
              <a:gd name="connsiteY35" fmla="*/ 590553 h 1949453"/>
              <a:gd name="connsiteX36" fmla="*/ 1803400 w 2959100"/>
              <a:gd name="connsiteY36" fmla="*/ 584203 h 1949453"/>
              <a:gd name="connsiteX37" fmla="*/ 1841500 w 2959100"/>
              <a:gd name="connsiteY37" fmla="*/ 577853 h 1949453"/>
              <a:gd name="connsiteX38" fmla="*/ 1854200 w 2959100"/>
              <a:gd name="connsiteY38" fmla="*/ 546103 h 1949453"/>
              <a:gd name="connsiteX39" fmla="*/ 1873250 w 2959100"/>
              <a:gd name="connsiteY39" fmla="*/ 527053 h 1949453"/>
              <a:gd name="connsiteX40" fmla="*/ 1936750 w 2959100"/>
              <a:gd name="connsiteY40" fmla="*/ 501653 h 1949453"/>
              <a:gd name="connsiteX41" fmla="*/ 1974850 w 2959100"/>
              <a:gd name="connsiteY41" fmla="*/ 482603 h 1949453"/>
              <a:gd name="connsiteX42" fmla="*/ 2019300 w 2959100"/>
              <a:gd name="connsiteY42" fmla="*/ 469903 h 1949453"/>
              <a:gd name="connsiteX43" fmla="*/ 2171700 w 2959100"/>
              <a:gd name="connsiteY43" fmla="*/ 406403 h 1949453"/>
              <a:gd name="connsiteX44" fmla="*/ 2203450 w 2959100"/>
              <a:gd name="connsiteY44" fmla="*/ 387353 h 1949453"/>
              <a:gd name="connsiteX45" fmla="*/ 2241550 w 2959100"/>
              <a:gd name="connsiteY45" fmla="*/ 368303 h 1949453"/>
              <a:gd name="connsiteX46" fmla="*/ 2260600 w 2959100"/>
              <a:gd name="connsiteY46" fmla="*/ 349253 h 1949453"/>
              <a:gd name="connsiteX47" fmla="*/ 2279650 w 2959100"/>
              <a:gd name="connsiteY47" fmla="*/ 342903 h 1949453"/>
              <a:gd name="connsiteX48" fmla="*/ 2324100 w 2959100"/>
              <a:gd name="connsiteY48" fmla="*/ 311153 h 1949453"/>
              <a:gd name="connsiteX49" fmla="*/ 2355850 w 2959100"/>
              <a:gd name="connsiteY49" fmla="*/ 292103 h 1949453"/>
              <a:gd name="connsiteX50" fmla="*/ 2374900 w 2959100"/>
              <a:gd name="connsiteY50" fmla="*/ 273053 h 1949453"/>
              <a:gd name="connsiteX51" fmla="*/ 2406650 w 2959100"/>
              <a:gd name="connsiteY51" fmla="*/ 247653 h 1949453"/>
              <a:gd name="connsiteX52" fmla="*/ 2432050 w 2959100"/>
              <a:gd name="connsiteY52" fmla="*/ 234953 h 1949453"/>
              <a:gd name="connsiteX53" fmla="*/ 2457450 w 2959100"/>
              <a:gd name="connsiteY53" fmla="*/ 215903 h 1949453"/>
              <a:gd name="connsiteX54" fmla="*/ 2476500 w 2959100"/>
              <a:gd name="connsiteY54" fmla="*/ 203203 h 1949453"/>
              <a:gd name="connsiteX55" fmla="*/ 2495550 w 2959100"/>
              <a:gd name="connsiteY55" fmla="*/ 184153 h 1949453"/>
              <a:gd name="connsiteX56" fmla="*/ 2533650 w 2959100"/>
              <a:gd name="connsiteY56" fmla="*/ 158753 h 1949453"/>
              <a:gd name="connsiteX57" fmla="*/ 2552700 w 2959100"/>
              <a:gd name="connsiteY57" fmla="*/ 133353 h 1949453"/>
              <a:gd name="connsiteX58" fmla="*/ 2590800 w 2959100"/>
              <a:gd name="connsiteY58" fmla="*/ 120653 h 1949453"/>
              <a:gd name="connsiteX59" fmla="*/ 2616200 w 2959100"/>
              <a:gd name="connsiteY59" fmla="*/ 107953 h 1949453"/>
              <a:gd name="connsiteX60" fmla="*/ 2654300 w 2959100"/>
              <a:gd name="connsiteY60" fmla="*/ 82553 h 1949453"/>
              <a:gd name="connsiteX61" fmla="*/ 2768600 w 2959100"/>
              <a:gd name="connsiteY61" fmla="*/ 82553 h 1949453"/>
              <a:gd name="connsiteX62" fmla="*/ 2787650 w 2959100"/>
              <a:gd name="connsiteY62" fmla="*/ 76203 h 1949453"/>
              <a:gd name="connsiteX63" fmla="*/ 2813050 w 2959100"/>
              <a:gd name="connsiteY63" fmla="*/ 69853 h 1949453"/>
              <a:gd name="connsiteX64" fmla="*/ 2851150 w 2959100"/>
              <a:gd name="connsiteY64" fmla="*/ 44453 h 1949453"/>
              <a:gd name="connsiteX65" fmla="*/ 2870200 w 2959100"/>
              <a:gd name="connsiteY65" fmla="*/ 31753 h 1949453"/>
              <a:gd name="connsiteX66" fmla="*/ 2895600 w 2959100"/>
              <a:gd name="connsiteY66" fmla="*/ 19053 h 1949453"/>
              <a:gd name="connsiteX67" fmla="*/ 2914650 w 2959100"/>
              <a:gd name="connsiteY67" fmla="*/ 6353 h 1949453"/>
              <a:gd name="connsiteX68" fmla="*/ 2959100 w 2959100"/>
              <a:gd name="connsiteY68" fmla="*/ 3 h 1949453"/>
              <a:gd name="connsiteX0" fmla="*/ 0 w 2959100"/>
              <a:gd name="connsiteY0" fmla="*/ 1949453 h 1949453"/>
              <a:gd name="connsiteX1" fmla="*/ 12700 w 2959100"/>
              <a:gd name="connsiteY1" fmla="*/ 1524003 h 1949453"/>
              <a:gd name="connsiteX2" fmla="*/ 25400 w 2959100"/>
              <a:gd name="connsiteY2" fmla="*/ 1257303 h 1949453"/>
              <a:gd name="connsiteX3" fmla="*/ 38100 w 2959100"/>
              <a:gd name="connsiteY3" fmla="*/ 1130303 h 1949453"/>
              <a:gd name="connsiteX4" fmla="*/ 44450 w 2959100"/>
              <a:gd name="connsiteY4" fmla="*/ 1035053 h 1949453"/>
              <a:gd name="connsiteX5" fmla="*/ 120650 w 2959100"/>
              <a:gd name="connsiteY5" fmla="*/ 1028703 h 1949453"/>
              <a:gd name="connsiteX6" fmla="*/ 139700 w 2959100"/>
              <a:gd name="connsiteY6" fmla="*/ 977903 h 1949453"/>
              <a:gd name="connsiteX7" fmla="*/ 158750 w 2959100"/>
              <a:gd name="connsiteY7" fmla="*/ 971553 h 1949453"/>
              <a:gd name="connsiteX8" fmla="*/ 342900 w 2959100"/>
              <a:gd name="connsiteY8" fmla="*/ 939803 h 1949453"/>
              <a:gd name="connsiteX9" fmla="*/ 393700 w 2959100"/>
              <a:gd name="connsiteY9" fmla="*/ 927103 h 1949453"/>
              <a:gd name="connsiteX10" fmla="*/ 431800 w 2959100"/>
              <a:gd name="connsiteY10" fmla="*/ 914403 h 1949453"/>
              <a:gd name="connsiteX11" fmla="*/ 501650 w 2959100"/>
              <a:gd name="connsiteY11" fmla="*/ 908053 h 1949453"/>
              <a:gd name="connsiteX12" fmla="*/ 520700 w 2959100"/>
              <a:gd name="connsiteY12" fmla="*/ 901703 h 1949453"/>
              <a:gd name="connsiteX13" fmla="*/ 596900 w 2959100"/>
              <a:gd name="connsiteY13" fmla="*/ 889003 h 1949453"/>
              <a:gd name="connsiteX14" fmla="*/ 622300 w 2959100"/>
              <a:gd name="connsiteY14" fmla="*/ 882653 h 1949453"/>
              <a:gd name="connsiteX15" fmla="*/ 654050 w 2959100"/>
              <a:gd name="connsiteY15" fmla="*/ 876303 h 1949453"/>
              <a:gd name="connsiteX16" fmla="*/ 685800 w 2959100"/>
              <a:gd name="connsiteY16" fmla="*/ 863603 h 1949453"/>
              <a:gd name="connsiteX17" fmla="*/ 736600 w 2959100"/>
              <a:gd name="connsiteY17" fmla="*/ 857253 h 1949453"/>
              <a:gd name="connsiteX18" fmla="*/ 768350 w 2959100"/>
              <a:gd name="connsiteY18" fmla="*/ 850903 h 1949453"/>
              <a:gd name="connsiteX19" fmla="*/ 920750 w 2959100"/>
              <a:gd name="connsiteY19" fmla="*/ 831853 h 1949453"/>
              <a:gd name="connsiteX20" fmla="*/ 984250 w 2959100"/>
              <a:gd name="connsiteY20" fmla="*/ 819153 h 1949453"/>
              <a:gd name="connsiteX21" fmla="*/ 990600 w 2959100"/>
              <a:gd name="connsiteY21" fmla="*/ 781053 h 1949453"/>
              <a:gd name="connsiteX22" fmla="*/ 996950 w 2959100"/>
              <a:gd name="connsiteY22" fmla="*/ 755653 h 1949453"/>
              <a:gd name="connsiteX23" fmla="*/ 1003300 w 2959100"/>
              <a:gd name="connsiteY23" fmla="*/ 660403 h 1949453"/>
              <a:gd name="connsiteX24" fmla="*/ 1009650 w 2959100"/>
              <a:gd name="connsiteY24" fmla="*/ 635003 h 1949453"/>
              <a:gd name="connsiteX25" fmla="*/ 1028700 w 2959100"/>
              <a:gd name="connsiteY25" fmla="*/ 609603 h 1949453"/>
              <a:gd name="connsiteX26" fmla="*/ 1035050 w 2959100"/>
              <a:gd name="connsiteY26" fmla="*/ 590553 h 1949453"/>
              <a:gd name="connsiteX27" fmla="*/ 1041400 w 2959100"/>
              <a:gd name="connsiteY27" fmla="*/ 546103 h 1949453"/>
              <a:gd name="connsiteX28" fmla="*/ 1054100 w 2959100"/>
              <a:gd name="connsiteY28" fmla="*/ 514353 h 1949453"/>
              <a:gd name="connsiteX29" fmla="*/ 1073150 w 2959100"/>
              <a:gd name="connsiteY29" fmla="*/ 476253 h 1949453"/>
              <a:gd name="connsiteX30" fmla="*/ 1092200 w 2959100"/>
              <a:gd name="connsiteY30" fmla="*/ 463553 h 1949453"/>
              <a:gd name="connsiteX31" fmla="*/ 1403350 w 2959100"/>
              <a:gd name="connsiteY31" fmla="*/ 533403 h 1949453"/>
              <a:gd name="connsiteX32" fmla="*/ 1409700 w 2959100"/>
              <a:gd name="connsiteY32" fmla="*/ 622303 h 1949453"/>
              <a:gd name="connsiteX33" fmla="*/ 1428750 w 2959100"/>
              <a:gd name="connsiteY33" fmla="*/ 615953 h 1949453"/>
              <a:gd name="connsiteX34" fmla="*/ 1784350 w 2959100"/>
              <a:gd name="connsiteY34" fmla="*/ 590553 h 1949453"/>
              <a:gd name="connsiteX35" fmla="*/ 1803400 w 2959100"/>
              <a:gd name="connsiteY35" fmla="*/ 584203 h 1949453"/>
              <a:gd name="connsiteX36" fmla="*/ 1841500 w 2959100"/>
              <a:gd name="connsiteY36" fmla="*/ 577853 h 1949453"/>
              <a:gd name="connsiteX37" fmla="*/ 1854200 w 2959100"/>
              <a:gd name="connsiteY37" fmla="*/ 546103 h 1949453"/>
              <a:gd name="connsiteX38" fmla="*/ 1873250 w 2959100"/>
              <a:gd name="connsiteY38" fmla="*/ 527053 h 1949453"/>
              <a:gd name="connsiteX39" fmla="*/ 1936750 w 2959100"/>
              <a:gd name="connsiteY39" fmla="*/ 501653 h 1949453"/>
              <a:gd name="connsiteX40" fmla="*/ 1974850 w 2959100"/>
              <a:gd name="connsiteY40" fmla="*/ 482603 h 1949453"/>
              <a:gd name="connsiteX41" fmla="*/ 2019300 w 2959100"/>
              <a:gd name="connsiteY41" fmla="*/ 469903 h 1949453"/>
              <a:gd name="connsiteX42" fmla="*/ 2171700 w 2959100"/>
              <a:gd name="connsiteY42" fmla="*/ 406403 h 1949453"/>
              <a:gd name="connsiteX43" fmla="*/ 2203450 w 2959100"/>
              <a:gd name="connsiteY43" fmla="*/ 387353 h 1949453"/>
              <a:gd name="connsiteX44" fmla="*/ 2241550 w 2959100"/>
              <a:gd name="connsiteY44" fmla="*/ 368303 h 1949453"/>
              <a:gd name="connsiteX45" fmla="*/ 2260600 w 2959100"/>
              <a:gd name="connsiteY45" fmla="*/ 349253 h 1949453"/>
              <a:gd name="connsiteX46" fmla="*/ 2279650 w 2959100"/>
              <a:gd name="connsiteY46" fmla="*/ 342903 h 1949453"/>
              <a:gd name="connsiteX47" fmla="*/ 2324100 w 2959100"/>
              <a:gd name="connsiteY47" fmla="*/ 311153 h 1949453"/>
              <a:gd name="connsiteX48" fmla="*/ 2355850 w 2959100"/>
              <a:gd name="connsiteY48" fmla="*/ 292103 h 1949453"/>
              <a:gd name="connsiteX49" fmla="*/ 2374900 w 2959100"/>
              <a:gd name="connsiteY49" fmla="*/ 273053 h 1949453"/>
              <a:gd name="connsiteX50" fmla="*/ 2406650 w 2959100"/>
              <a:gd name="connsiteY50" fmla="*/ 247653 h 1949453"/>
              <a:gd name="connsiteX51" fmla="*/ 2432050 w 2959100"/>
              <a:gd name="connsiteY51" fmla="*/ 234953 h 1949453"/>
              <a:gd name="connsiteX52" fmla="*/ 2457450 w 2959100"/>
              <a:gd name="connsiteY52" fmla="*/ 215903 h 1949453"/>
              <a:gd name="connsiteX53" fmla="*/ 2476500 w 2959100"/>
              <a:gd name="connsiteY53" fmla="*/ 203203 h 1949453"/>
              <a:gd name="connsiteX54" fmla="*/ 2495550 w 2959100"/>
              <a:gd name="connsiteY54" fmla="*/ 184153 h 1949453"/>
              <a:gd name="connsiteX55" fmla="*/ 2533650 w 2959100"/>
              <a:gd name="connsiteY55" fmla="*/ 158753 h 1949453"/>
              <a:gd name="connsiteX56" fmla="*/ 2552700 w 2959100"/>
              <a:gd name="connsiteY56" fmla="*/ 133353 h 1949453"/>
              <a:gd name="connsiteX57" fmla="*/ 2590800 w 2959100"/>
              <a:gd name="connsiteY57" fmla="*/ 120653 h 1949453"/>
              <a:gd name="connsiteX58" fmla="*/ 2616200 w 2959100"/>
              <a:gd name="connsiteY58" fmla="*/ 107953 h 1949453"/>
              <a:gd name="connsiteX59" fmla="*/ 2654300 w 2959100"/>
              <a:gd name="connsiteY59" fmla="*/ 82553 h 1949453"/>
              <a:gd name="connsiteX60" fmla="*/ 2768600 w 2959100"/>
              <a:gd name="connsiteY60" fmla="*/ 82553 h 1949453"/>
              <a:gd name="connsiteX61" fmla="*/ 2787650 w 2959100"/>
              <a:gd name="connsiteY61" fmla="*/ 76203 h 1949453"/>
              <a:gd name="connsiteX62" fmla="*/ 2813050 w 2959100"/>
              <a:gd name="connsiteY62" fmla="*/ 69853 h 1949453"/>
              <a:gd name="connsiteX63" fmla="*/ 2851150 w 2959100"/>
              <a:gd name="connsiteY63" fmla="*/ 44453 h 1949453"/>
              <a:gd name="connsiteX64" fmla="*/ 2870200 w 2959100"/>
              <a:gd name="connsiteY64" fmla="*/ 31753 h 1949453"/>
              <a:gd name="connsiteX65" fmla="*/ 2895600 w 2959100"/>
              <a:gd name="connsiteY65" fmla="*/ 19053 h 1949453"/>
              <a:gd name="connsiteX66" fmla="*/ 2914650 w 2959100"/>
              <a:gd name="connsiteY66" fmla="*/ 6353 h 1949453"/>
              <a:gd name="connsiteX67" fmla="*/ 2959100 w 2959100"/>
              <a:gd name="connsiteY67" fmla="*/ 3 h 1949453"/>
              <a:gd name="connsiteX0" fmla="*/ 0 w 2959100"/>
              <a:gd name="connsiteY0" fmla="*/ 1949453 h 1949453"/>
              <a:gd name="connsiteX1" fmla="*/ 25400 w 2959100"/>
              <a:gd name="connsiteY1" fmla="*/ 1257303 h 1949453"/>
              <a:gd name="connsiteX2" fmla="*/ 38100 w 2959100"/>
              <a:gd name="connsiteY2" fmla="*/ 1130303 h 1949453"/>
              <a:gd name="connsiteX3" fmla="*/ 44450 w 2959100"/>
              <a:gd name="connsiteY3" fmla="*/ 1035053 h 1949453"/>
              <a:gd name="connsiteX4" fmla="*/ 120650 w 2959100"/>
              <a:gd name="connsiteY4" fmla="*/ 1028703 h 1949453"/>
              <a:gd name="connsiteX5" fmla="*/ 139700 w 2959100"/>
              <a:gd name="connsiteY5" fmla="*/ 977903 h 1949453"/>
              <a:gd name="connsiteX6" fmla="*/ 158750 w 2959100"/>
              <a:gd name="connsiteY6" fmla="*/ 971553 h 1949453"/>
              <a:gd name="connsiteX7" fmla="*/ 342900 w 2959100"/>
              <a:gd name="connsiteY7" fmla="*/ 939803 h 1949453"/>
              <a:gd name="connsiteX8" fmla="*/ 393700 w 2959100"/>
              <a:gd name="connsiteY8" fmla="*/ 927103 h 1949453"/>
              <a:gd name="connsiteX9" fmla="*/ 431800 w 2959100"/>
              <a:gd name="connsiteY9" fmla="*/ 914403 h 1949453"/>
              <a:gd name="connsiteX10" fmla="*/ 501650 w 2959100"/>
              <a:gd name="connsiteY10" fmla="*/ 908053 h 1949453"/>
              <a:gd name="connsiteX11" fmla="*/ 520700 w 2959100"/>
              <a:gd name="connsiteY11" fmla="*/ 901703 h 1949453"/>
              <a:gd name="connsiteX12" fmla="*/ 596900 w 2959100"/>
              <a:gd name="connsiteY12" fmla="*/ 889003 h 1949453"/>
              <a:gd name="connsiteX13" fmla="*/ 622300 w 2959100"/>
              <a:gd name="connsiteY13" fmla="*/ 882653 h 1949453"/>
              <a:gd name="connsiteX14" fmla="*/ 654050 w 2959100"/>
              <a:gd name="connsiteY14" fmla="*/ 876303 h 1949453"/>
              <a:gd name="connsiteX15" fmla="*/ 685800 w 2959100"/>
              <a:gd name="connsiteY15" fmla="*/ 863603 h 1949453"/>
              <a:gd name="connsiteX16" fmla="*/ 736600 w 2959100"/>
              <a:gd name="connsiteY16" fmla="*/ 857253 h 1949453"/>
              <a:gd name="connsiteX17" fmla="*/ 768350 w 2959100"/>
              <a:gd name="connsiteY17" fmla="*/ 850903 h 1949453"/>
              <a:gd name="connsiteX18" fmla="*/ 920750 w 2959100"/>
              <a:gd name="connsiteY18" fmla="*/ 831853 h 1949453"/>
              <a:gd name="connsiteX19" fmla="*/ 984250 w 2959100"/>
              <a:gd name="connsiteY19" fmla="*/ 819153 h 1949453"/>
              <a:gd name="connsiteX20" fmla="*/ 990600 w 2959100"/>
              <a:gd name="connsiteY20" fmla="*/ 781053 h 1949453"/>
              <a:gd name="connsiteX21" fmla="*/ 996950 w 2959100"/>
              <a:gd name="connsiteY21" fmla="*/ 755653 h 1949453"/>
              <a:gd name="connsiteX22" fmla="*/ 1003300 w 2959100"/>
              <a:gd name="connsiteY22" fmla="*/ 660403 h 1949453"/>
              <a:gd name="connsiteX23" fmla="*/ 1009650 w 2959100"/>
              <a:gd name="connsiteY23" fmla="*/ 635003 h 1949453"/>
              <a:gd name="connsiteX24" fmla="*/ 1028700 w 2959100"/>
              <a:gd name="connsiteY24" fmla="*/ 609603 h 1949453"/>
              <a:gd name="connsiteX25" fmla="*/ 1035050 w 2959100"/>
              <a:gd name="connsiteY25" fmla="*/ 590553 h 1949453"/>
              <a:gd name="connsiteX26" fmla="*/ 1041400 w 2959100"/>
              <a:gd name="connsiteY26" fmla="*/ 546103 h 1949453"/>
              <a:gd name="connsiteX27" fmla="*/ 1054100 w 2959100"/>
              <a:gd name="connsiteY27" fmla="*/ 514353 h 1949453"/>
              <a:gd name="connsiteX28" fmla="*/ 1073150 w 2959100"/>
              <a:gd name="connsiteY28" fmla="*/ 476253 h 1949453"/>
              <a:gd name="connsiteX29" fmla="*/ 1092200 w 2959100"/>
              <a:gd name="connsiteY29" fmla="*/ 463553 h 1949453"/>
              <a:gd name="connsiteX30" fmla="*/ 1403350 w 2959100"/>
              <a:gd name="connsiteY30" fmla="*/ 533403 h 1949453"/>
              <a:gd name="connsiteX31" fmla="*/ 1409700 w 2959100"/>
              <a:gd name="connsiteY31" fmla="*/ 622303 h 1949453"/>
              <a:gd name="connsiteX32" fmla="*/ 1428750 w 2959100"/>
              <a:gd name="connsiteY32" fmla="*/ 615953 h 1949453"/>
              <a:gd name="connsiteX33" fmla="*/ 1784350 w 2959100"/>
              <a:gd name="connsiteY33" fmla="*/ 590553 h 1949453"/>
              <a:gd name="connsiteX34" fmla="*/ 1803400 w 2959100"/>
              <a:gd name="connsiteY34" fmla="*/ 584203 h 1949453"/>
              <a:gd name="connsiteX35" fmla="*/ 1841500 w 2959100"/>
              <a:gd name="connsiteY35" fmla="*/ 577853 h 1949453"/>
              <a:gd name="connsiteX36" fmla="*/ 1854200 w 2959100"/>
              <a:gd name="connsiteY36" fmla="*/ 546103 h 1949453"/>
              <a:gd name="connsiteX37" fmla="*/ 1873250 w 2959100"/>
              <a:gd name="connsiteY37" fmla="*/ 527053 h 1949453"/>
              <a:gd name="connsiteX38" fmla="*/ 1936750 w 2959100"/>
              <a:gd name="connsiteY38" fmla="*/ 501653 h 1949453"/>
              <a:gd name="connsiteX39" fmla="*/ 1974850 w 2959100"/>
              <a:gd name="connsiteY39" fmla="*/ 482603 h 1949453"/>
              <a:gd name="connsiteX40" fmla="*/ 2019300 w 2959100"/>
              <a:gd name="connsiteY40" fmla="*/ 469903 h 1949453"/>
              <a:gd name="connsiteX41" fmla="*/ 2171700 w 2959100"/>
              <a:gd name="connsiteY41" fmla="*/ 406403 h 1949453"/>
              <a:gd name="connsiteX42" fmla="*/ 2203450 w 2959100"/>
              <a:gd name="connsiteY42" fmla="*/ 387353 h 1949453"/>
              <a:gd name="connsiteX43" fmla="*/ 2241550 w 2959100"/>
              <a:gd name="connsiteY43" fmla="*/ 368303 h 1949453"/>
              <a:gd name="connsiteX44" fmla="*/ 2260600 w 2959100"/>
              <a:gd name="connsiteY44" fmla="*/ 349253 h 1949453"/>
              <a:gd name="connsiteX45" fmla="*/ 2279650 w 2959100"/>
              <a:gd name="connsiteY45" fmla="*/ 342903 h 1949453"/>
              <a:gd name="connsiteX46" fmla="*/ 2324100 w 2959100"/>
              <a:gd name="connsiteY46" fmla="*/ 311153 h 1949453"/>
              <a:gd name="connsiteX47" fmla="*/ 2355850 w 2959100"/>
              <a:gd name="connsiteY47" fmla="*/ 292103 h 1949453"/>
              <a:gd name="connsiteX48" fmla="*/ 2374900 w 2959100"/>
              <a:gd name="connsiteY48" fmla="*/ 273053 h 1949453"/>
              <a:gd name="connsiteX49" fmla="*/ 2406650 w 2959100"/>
              <a:gd name="connsiteY49" fmla="*/ 247653 h 1949453"/>
              <a:gd name="connsiteX50" fmla="*/ 2432050 w 2959100"/>
              <a:gd name="connsiteY50" fmla="*/ 234953 h 1949453"/>
              <a:gd name="connsiteX51" fmla="*/ 2457450 w 2959100"/>
              <a:gd name="connsiteY51" fmla="*/ 215903 h 1949453"/>
              <a:gd name="connsiteX52" fmla="*/ 2476500 w 2959100"/>
              <a:gd name="connsiteY52" fmla="*/ 203203 h 1949453"/>
              <a:gd name="connsiteX53" fmla="*/ 2495550 w 2959100"/>
              <a:gd name="connsiteY53" fmla="*/ 184153 h 1949453"/>
              <a:gd name="connsiteX54" fmla="*/ 2533650 w 2959100"/>
              <a:gd name="connsiteY54" fmla="*/ 158753 h 1949453"/>
              <a:gd name="connsiteX55" fmla="*/ 2552700 w 2959100"/>
              <a:gd name="connsiteY55" fmla="*/ 133353 h 1949453"/>
              <a:gd name="connsiteX56" fmla="*/ 2590800 w 2959100"/>
              <a:gd name="connsiteY56" fmla="*/ 120653 h 1949453"/>
              <a:gd name="connsiteX57" fmla="*/ 2616200 w 2959100"/>
              <a:gd name="connsiteY57" fmla="*/ 107953 h 1949453"/>
              <a:gd name="connsiteX58" fmla="*/ 2654300 w 2959100"/>
              <a:gd name="connsiteY58" fmla="*/ 82553 h 1949453"/>
              <a:gd name="connsiteX59" fmla="*/ 2768600 w 2959100"/>
              <a:gd name="connsiteY59" fmla="*/ 82553 h 1949453"/>
              <a:gd name="connsiteX60" fmla="*/ 2787650 w 2959100"/>
              <a:gd name="connsiteY60" fmla="*/ 76203 h 1949453"/>
              <a:gd name="connsiteX61" fmla="*/ 2813050 w 2959100"/>
              <a:gd name="connsiteY61" fmla="*/ 69853 h 1949453"/>
              <a:gd name="connsiteX62" fmla="*/ 2851150 w 2959100"/>
              <a:gd name="connsiteY62" fmla="*/ 44453 h 1949453"/>
              <a:gd name="connsiteX63" fmla="*/ 2870200 w 2959100"/>
              <a:gd name="connsiteY63" fmla="*/ 31753 h 1949453"/>
              <a:gd name="connsiteX64" fmla="*/ 2895600 w 2959100"/>
              <a:gd name="connsiteY64" fmla="*/ 19053 h 1949453"/>
              <a:gd name="connsiteX65" fmla="*/ 2914650 w 2959100"/>
              <a:gd name="connsiteY65" fmla="*/ 6353 h 1949453"/>
              <a:gd name="connsiteX66" fmla="*/ 2959100 w 2959100"/>
              <a:gd name="connsiteY66" fmla="*/ 3 h 1949453"/>
              <a:gd name="connsiteX0" fmla="*/ 0 w 2959100"/>
              <a:gd name="connsiteY0" fmla="*/ 1949453 h 1949453"/>
              <a:gd name="connsiteX1" fmla="*/ 38100 w 2959100"/>
              <a:gd name="connsiteY1" fmla="*/ 1130303 h 1949453"/>
              <a:gd name="connsiteX2" fmla="*/ 44450 w 2959100"/>
              <a:gd name="connsiteY2" fmla="*/ 1035053 h 1949453"/>
              <a:gd name="connsiteX3" fmla="*/ 120650 w 2959100"/>
              <a:gd name="connsiteY3" fmla="*/ 1028703 h 1949453"/>
              <a:gd name="connsiteX4" fmla="*/ 139700 w 2959100"/>
              <a:gd name="connsiteY4" fmla="*/ 977903 h 1949453"/>
              <a:gd name="connsiteX5" fmla="*/ 158750 w 2959100"/>
              <a:gd name="connsiteY5" fmla="*/ 971553 h 1949453"/>
              <a:gd name="connsiteX6" fmla="*/ 342900 w 2959100"/>
              <a:gd name="connsiteY6" fmla="*/ 939803 h 1949453"/>
              <a:gd name="connsiteX7" fmla="*/ 393700 w 2959100"/>
              <a:gd name="connsiteY7" fmla="*/ 927103 h 1949453"/>
              <a:gd name="connsiteX8" fmla="*/ 431800 w 2959100"/>
              <a:gd name="connsiteY8" fmla="*/ 914403 h 1949453"/>
              <a:gd name="connsiteX9" fmla="*/ 501650 w 2959100"/>
              <a:gd name="connsiteY9" fmla="*/ 908053 h 1949453"/>
              <a:gd name="connsiteX10" fmla="*/ 520700 w 2959100"/>
              <a:gd name="connsiteY10" fmla="*/ 901703 h 1949453"/>
              <a:gd name="connsiteX11" fmla="*/ 596900 w 2959100"/>
              <a:gd name="connsiteY11" fmla="*/ 889003 h 1949453"/>
              <a:gd name="connsiteX12" fmla="*/ 622300 w 2959100"/>
              <a:gd name="connsiteY12" fmla="*/ 882653 h 1949453"/>
              <a:gd name="connsiteX13" fmla="*/ 654050 w 2959100"/>
              <a:gd name="connsiteY13" fmla="*/ 876303 h 1949453"/>
              <a:gd name="connsiteX14" fmla="*/ 685800 w 2959100"/>
              <a:gd name="connsiteY14" fmla="*/ 863603 h 1949453"/>
              <a:gd name="connsiteX15" fmla="*/ 736600 w 2959100"/>
              <a:gd name="connsiteY15" fmla="*/ 857253 h 1949453"/>
              <a:gd name="connsiteX16" fmla="*/ 768350 w 2959100"/>
              <a:gd name="connsiteY16" fmla="*/ 850903 h 1949453"/>
              <a:gd name="connsiteX17" fmla="*/ 920750 w 2959100"/>
              <a:gd name="connsiteY17" fmla="*/ 831853 h 1949453"/>
              <a:gd name="connsiteX18" fmla="*/ 984250 w 2959100"/>
              <a:gd name="connsiteY18" fmla="*/ 819153 h 1949453"/>
              <a:gd name="connsiteX19" fmla="*/ 990600 w 2959100"/>
              <a:gd name="connsiteY19" fmla="*/ 781053 h 1949453"/>
              <a:gd name="connsiteX20" fmla="*/ 996950 w 2959100"/>
              <a:gd name="connsiteY20" fmla="*/ 755653 h 1949453"/>
              <a:gd name="connsiteX21" fmla="*/ 1003300 w 2959100"/>
              <a:gd name="connsiteY21" fmla="*/ 660403 h 1949453"/>
              <a:gd name="connsiteX22" fmla="*/ 1009650 w 2959100"/>
              <a:gd name="connsiteY22" fmla="*/ 635003 h 1949453"/>
              <a:gd name="connsiteX23" fmla="*/ 1028700 w 2959100"/>
              <a:gd name="connsiteY23" fmla="*/ 609603 h 1949453"/>
              <a:gd name="connsiteX24" fmla="*/ 1035050 w 2959100"/>
              <a:gd name="connsiteY24" fmla="*/ 590553 h 1949453"/>
              <a:gd name="connsiteX25" fmla="*/ 1041400 w 2959100"/>
              <a:gd name="connsiteY25" fmla="*/ 546103 h 1949453"/>
              <a:gd name="connsiteX26" fmla="*/ 1054100 w 2959100"/>
              <a:gd name="connsiteY26" fmla="*/ 514353 h 1949453"/>
              <a:gd name="connsiteX27" fmla="*/ 1073150 w 2959100"/>
              <a:gd name="connsiteY27" fmla="*/ 476253 h 1949453"/>
              <a:gd name="connsiteX28" fmla="*/ 1092200 w 2959100"/>
              <a:gd name="connsiteY28" fmla="*/ 463553 h 1949453"/>
              <a:gd name="connsiteX29" fmla="*/ 1403350 w 2959100"/>
              <a:gd name="connsiteY29" fmla="*/ 533403 h 1949453"/>
              <a:gd name="connsiteX30" fmla="*/ 1409700 w 2959100"/>
              <a:gd name="connsiteY30" fmla="*/ 622303 h 1949453"/>
              <a:gd name="connsiteX31" fmla="*/ 1428750 w 2959100"/>
              <a:gd name="connsiteY31" fmla="*/ 615953 h 1949453"/>
              <a:gd name="connsiteX32" fmla="*/ 1784350 w 2959100"/>
              <a:gd name="connsiteY32" fmla="*/ 590553 h 1949453"/>
              <a:gd name="connsiteX33" fmla="*/ 1803400 w 2959100"/>
              <a:gd name="connsiteY33" fmla="*/ 584203 h 1949453"/>
              <a:gd name="connsiteX34" fmla="*/ 1841500 w 2959100"/>
              <a:gd name="connsiteY34" fmla="*/ 577853 h 1949453"/>
              <a:gd name="connsiteX35" fmla="*/ 1854200 w 2959100"/>
              <a:gd name="connsiteY35" fmla="*/ 546103 h 1949453"/>
              <a:gd name="connsiteX36" fmla="*/ 1873250 w 2959100"/>
              <a:gd name="connsiteY36" fmla="*/ 527053 h 1949453"/>
              <a:gd name="connsiteX37" fmla="*/ 1936750 w 2959100"/>
              <a:gd name="connsiteY37" fmla="*/ 501653 h 1949453"/>
              <a:gd name="connsiteX38" fmla="*/ 1974850 w 2959100"/>
              <a:gd name="connsiteY38" fmla="*/ 482603 h 1949453"/>
              <a:gd name="connsiteX39" fmla="*/ 2019300 w 2959100"/>
              <a:gd name="connsiteY39" fmla="*/ 469903 h 1949453"/>
              <a:gd name="connsiteX40" fmla="*/ 2171700 w 2959100"/>
              <a:gd name="connsiteY40" fmla="*/ 406403 h 1949453"/>
              <a:gd name="connsiteX41" fmla="*/ 2203450 w 2959100"/>
              <a:gd name="connsiteY41" fmla="*/ 387353 h 1949453"/>
              <a:gd name="connsiteX42" fmla="*/ 2241550 w 2959100"/>
              <a:gd name="connsiteY42" fmla="*/ 368303 h 1949453"/>
              <a:gd name="connsiteX43" fmla="*/ 2260600 w 2959100"/>
              <a:gd name="connsiteY43" fmla="*/ 349253 h 1949453"/>
              <a:gd name="connsiteX44" fmla="*/ 2279650 w 2959100"/>
              <a:gd name="connsiteY44" fmla="*/ 342903 h 1949453"/>
              <a:gd name="connsiteX45" fmla="*/ 2324100 w 2959100"/>
              <a:gd name="connsiteY45" fmla="*/ 311153 h 1949453"/>
              <a:gd name="connsiteX46" fmla="*/ 2355850 w 2959100"/>
              <a:gd name="connsiteY46" fmla="*/ 292103 h 1949453"/>
              <a:gd name="connsiteX47" fmla="*/ 2374900 w 2959100"/>
              <a:gd name="connsiteY47" fmla="*/ 273053 h 1949453"/>
              <a:gd name="connsiteX48" fmla="*/ 2406650 w 2959100"/>
              <a:gd name="connsiteY48" fmla="*/ 247653 h 1949453"/>
              <a:gd name="connsiteX49" fmla="*/ 2432050 w 2959100"/>
              <a:gd name="connsiteY49" fmla="*/ 234953 h 1949453"/>
              <a:gd name="connsiteX50" fmla="*/ 2457450 w 2959100"/>
              <a:gd name="connsiteY50" fmla="*/ 215903 h 1949453"/>
              <a:gd name="connsiteX51" fmla="*/ 2476500 w 2959100"/>
              <a:gd name="connsiteY51" fmla="*/ 203203 h 1949453"/>
              <a:gd name="connsiteX52" fmla="*/ 2495550 w 2959100"/>
              <a:gd name="connsiteY52" fmla="*/ 184153 h 1949453"/>
              <a:gd name="connsiteX53" fmla="*/ 2533650 w 2959100"/>
              <a:gd name="connsiteY53" fmla="*/ 158753 h 1949453"/>
              <a:gd name="connsiteX54" fmla="*/ 2552700 w 2959100"/>
              <a:gd name="connsiteY54" fmla="*/ 133353 h 1949453"/>
              <a:gd name="connsiteX55" fmla="*/ 2590800 w 2959100"/>
              <a:gd name="connsiteY55" fmla="*/ 120653 h 1949453"/>
              <a:gd name="connsiteX56" fmla="*/ 2616200 w 2959100"/>
              <a:gd name="connsiteY56" fmla="*/ 107953 h 1949453"/>
              <a:gd name="connsiteX57" fmla="*/ 2654300 w 2959100"/>
              <a:gd name="connsiteY57" fmla="*/ 82553 h 1949453"/>
              <a:gd name="connsiteX58" fmla="*/ 2768600 w 2959100"/>
              <a:gd name="connsiteY58" fmla="*/ 82553 h 1949453"/>
              <a:gd name="connsiteX59" fmla="*/ 2787650 w 2959100"/>
              <a:gd name="connsiteY59" fmla="*/ 76203 h 1949453"/>
              <a:gd name="connsiteX60" fmla="*/ 2813050 w 2959100"/>
              <a:gd name="connsiteY60" fmla="*/ 69853 h 1949453"/>
              <a:gd name="connsiteX61" fmla="*/ 2851150 w 2959100"/>
              <a:gd name="connsiteY61" fmla="*/ 44453 h 1949453"/>
              <a:gd name="connsiteX62" fmla="*/ 2870200 w 2959100"/>
              <a:gd name="connsiteY62" fmla="*/ 31753 h 1949453"/>
              <a:gd name="connsiteX63" fmla="*/ 2895600 w 2959100"/>
              <a:gd name="connsiteY63" fmla="*/ 19053 h 1949453"/>
              <a:gd name="connsiteX64" fmla="*/ 2914650 w 2959100"/>
              <a:gd name="connsiteY64" fmla="*/ 6353 h 1949453"/>
              <a:gd name="connsiteX65" fmla="*/ 2959100 w 2959100"/>
              <a:gd name="connsiteY65" fmla="*/ 3 h 1949453"/>
              <a:gd name="connsiteX0" fmla="*/ 0 w 2959100"/>
              <a:gd name="connsiteY0" fmla="*/ 1949453 h 1949453"/>
              <a:gd name="connsiteX1" fmla="*/ 44450 w 2959100"/>
              <a:gd name="connsiteY1" fmla="*/ 1035053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20650 w 2959100"/>
              <a:gd name="connsiteY2" fmla="*/ 1028703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158750 w 2959100"/>
              <a:gd name="connsiteY4" fmla="*/ 971553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139700 w 2959100"/>
              <a:gd name="connsiteY3" fmla="*/ 977903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5900 w 2959100"/>
              <a:gd name="connsiteY3" fmla="*/ 954091 h 1949453"/>
              <a:gd name="connsiteX4" fmla="*/ 211138 w 2959100"/>
              <a:gd name="connsiteY4" fmla="*/ 1007272 h 1949453"/>
              <a:gd name="connsiteX5" fmla="*/ 342900 w 2959100"/>
              <a:gd name="connsiteY5" fmla="*/ 939803 h 1949453"/>
              <a:gd name="connsiteX6" fmla="*/ 393700 w 2959100"/>
              <a:gd name="connsiteY6" fmla="*/ 927103 h 1949453"/>
              <a:gd name="connsiteX7" fmla="*/ 431800 w 2959100"/>
              <a:gd name="connsiteY7" fmla="*/ 914403 h 1949453"/>
              <a:gd name="connsiteX8" fmla="*/ 501650 w 2959100"/>
              <a:gd name="connsiteY8" fmla="*/ 908053 h 1949453"/>
              <a:gd name="connsiteX9" fmla="*/ 520700 w 2959100"/>
              <a:gd name="connsiteY9" fmla="*/ 901703 h 1949453"/>
              <a:gd name="connsiteX10" fmla="*/ 596900 w 2959100"/>
              <a:gd name="connsiteY10" fmla="*/ 889003 h 1949453"/>
              <a:gd name="connsiteX11" fmla="*/ 622300 w 2959100"/>
              <a:gd name="connsiteY11" fmla="*/ 882653 h 1949453"/>
              <a:gd name="connsiteX12" fmla="*/ 654050 w 2959100"/>
              <a:gd name="connsiteY12" fmla="*/ 876303 h 1949453"/>
              <a:gd name="connsiteX13" fmla="*/ 685800 w 2959100"/>
              <a:gd name="connsiteY13" fmla="*/ 863603 h 1949453"/>
              <a:gd name="connsiteX14" fmla="*/ 736600 w 2959100"/>
              <a:gd name="connsiteY14" fmla="*/ 857253 h 1949453"/>
              <a:gd name="connsiteX15" fmla="*/ 768350 w 2959100"/>
              <a:gd name="connsiteY15" fmla="*/ 850903 h 1949453"/>
              <a:gd name="connsiteX16" fmla="*/ 920750 w 2959100"/>
              <a:gd name="connsiteY16" fmla="*/ 831853 h 1949453"/>
              <a:gd name="connsiteX17" fmla="*/ 984250 w 2959100"/>
              <a:gd name="connsiteY17" fmla="*/ 819153 h 1949453"/>
              <a:gd name="connsiteX18" fmla="*/ 990600 w 2959100"/>
              <a:gd name="connsiteY18" fmla="*/ 781053 h 1949453"/>
              <a:gd name="connsiteX19" fmla="*/ 996950 w 2959100"/>
              <a:gd name="connsiteY19" fmla="*/ 755653 h 1949453"/>
              <a:gd name="connsiteX20" fmla="*/ 1003300 w 2959100"/>
              <a:gd name="connsiteY20" fmla="*/ 660403 h 1949453"/>
              <a:gd name="connsiteX21" fmla="*/ 1009650 w 2959100"/>
              <a:gd name="connsiteY21" fmla="*/ 635003 h 1949453"/>
              <a:gd name="connsiteX22" fmla="*/ 1028700 w 2959100"/>
              <a:gd name="connsiteY22" fmla="*/ 609603 h 1949453"/>
              <a:gd name="connsiteX23" fmla="*/ 1035050 w 2959100"/>
              <a:gd name="connsiteY23" fmla="*/ 590553 h 1949453"/>
              <a:gd name="connsiteX24" fmla="*/ 1041400 w 2959100"/>
              <a:gd name="connsiteY24" fmla="*/ 546103 h 1949453"/>
              <a:gd name="connsiteX25" fmla="*/ 1054100 w 2959100"/>
              <a:gd name="connsiteY25" fmla="*/ 514353 h 1949453"/>
              <a:gd name="connsiteX26" fmla="*/ 1073150 w 2959100"/>
              <a:gd name="connsiteY26" fmla="*/ 476253 h 1949453"/>
              <a:gd name="connsiteX27" fmla="*/ 1092200 w 2959100"/>
              <a:gd name="connsiteY27" fmla="*/ 463553 h 1949453"/>
              <a:gd name="connsiteX28" fmla="*/ 1403350 w 2959100"/>
              <a:gd name="connsiteY28" fmla="*/ 533403 h 1949453"/>
              <a:gd name="connsiteX29" fmla="*/ 1409700 w 2959100"/>
              <a:gd name="connsiteY29" fmla="*/ 622303 h 1949453"/>
              <a:gd name="connsiteX30" fmla="*/ 1428750 w 2959100"/>
              <a:gd name="connsiteY30" fmla="*/ 615953 h 1949453"/>
              <a:gd name="connsiteX31" fmla="*/ 1784350 w 2959100"/>
              <a:gd name="connsiteY31" fmla="*/ 590553 h 1949453"/>
              <a:gd name="connsiteX32" fmla="*/ 1803400 w 2959100"/>
              <a:gd name="connsiteY32" fmla="*/ 584203 h 1949453"/>
              <a:gd name="connsiteX33" fmla="*/ 1841500 w 2959100"/>
              <a:gd name="connsiteY33" fmla="*/ 577853 h 1949453"/>
              <a:gd name="connsiteX34" fmla="*/ 1854200 w 2959100"/>
              <a:gd name="connsiteY34" fmla="*/ 546103 h 1949453"/>
              <a:gd name="connsiteX35" fmla="*/ 1873250 w 2959100"/>
              <a:gd name="connsiteY35" fmla="*/ 527053 h 1949453"/>
              <a:gd name="connsiteX36" fmla="*/ 1936750 w 2959100"/>
              <a:gd name="connsiteY36" fmla="*/ 501653 h 1949453"/>
              <a:gd name="connsiteX37" fmla="*/ 1974850 w 2959100"/>
              <a:gd name="connsiteY37" fmla="*/ 482603 h 1949453"/>
              <a:gd name="connsiteX38" fmla="*/ 2019300 w 2959100"/>
              <a:gd name="connsiteY38" fmla="*/ 469903 h 1949453"/>
              <a:gd name="connsiteX39" fmla="*/ 2171700 w 2959100"/>
              <a:gd name="connsiteY39" fmla="*/ 406403 h 1949453"/>
              <a:gd name="connsiteX40" fmla="*/ 2203450 w 2959100"/>
              <a:gd name="connsiteY40" fmla="*/ 387353 h 1949453"/>
              <a:gd name="connsiteX41" fmla="*/ 2241550 w 2959100"/>
              <a:gd name="connsiteY41" fmla="*/ 368303 h 1949453"/>
              <a:gd name="connsiteX42" fmla="*/ 2260600 w 2959100"/>
              <a:gd name="connsiteY42" fmla="*/ 349253 h 1949453"/>
              <a:gd name="connsiteX43" fmla="*/ 2279650 w 2959100"/>
              <a:gd name="connsiteY43" fmla="*/ 342903 h 1949453"/>
              <a:gd name="connsiteX44" fmla="*/ 2324100 w 2959100"/>
              <a:gd name="connsiteY44" fmla="*/ 311153 h 1949453"/>
              <a:gd name="connsiteX45" fmla="*/ 2355850 w 2959100"/>
              <a:gd name="connsiteY45" fmla="*/ 292103 h 1949453"/>
              <a:gd name="connsiteX46" fmla="*/ 2374900 w 2959100"/>
              <a:gd name="connsiteY46" fmla="*/ 273053 h 1949453"/>
              <a:gd name="connsiteX47" fmla="*/ 2406650 w 2959100"/>
              <a:gd name="connsiteY47" fmla="*/ 247653 h 1949453"/>
              <a:gd name="connsiteX48" fmla="*/ 2432050 w 2959100"/>
              <a:gd name="connsiteY48" fmla="*/ 234953 h 1949453"/>
              <a:gd name="connsiteX49" fmla="*/ 2457450 w 2959100"/>
              <a:gd name="connsiteY49" fmla="*/ 215903 h 1949453"/>
              <a:gd name="connsiteX50" fmla="*/ 2476500 w 2959100"/>
              <a:gd name="connsiteY50" fmla="*/ 203203 h 1949453"/>
              <a:gd name="connsiteX51" fmla="*/ 2495550 w 2959100"/>
              <a:gd name="connsiteY51" fmla="*/ 184153 h 1949453"/>
              <a:gd name="connsiteX52" fmla="*/ 2533650 w 2959100"/>
              <a:gd name="connsiteY52" fmla="*/ 158753 h 1949453"/>
              <a:gd name="connsiteX53" fmla="*/ 2552700 w 2959100"/>
              <a:gd name="connsiteY53" fmla="*/ 133353 h 1949453"/>
              <a:gd name="connsiteX54" fmla="*/ 2590800 w 2959100"/>
              <a:gd name="connsiteY54" fmla="*/ 120653 h 1949453"/>
              <a:gd name="connsiteX55" fmla="*/ 2616200 w 2959100"/>
              <a:gd name="connsiteY55" fmla="*/ 107953 h 1949453"/>
              <a:gd name="connsiteX56" fmla="*/ 2654300 w 2959100"/>
              <a:gd name="connsiteY56" fmla="*/ 82553 h 1949453"/>
              <a:gd name="connsiteX57" fmla="*/ 2768600 w 2959100"/>
              <a:gd name="connsiteY57" fmla="*/ 82553 h 1949453"/>
              <a:gd name="connsiteX58" fmla="*/ 2787650 w 2959100"/>
              <a:gd name="connsiteY58" fmla="*/ 76203 h 1949453"/>
              <a:gd name="connsiteX59" fmla="*/ 2813050 w 2959100"/>
              <a:gd name="connsiteY59" fmla="*/ 69853 h 1949453"/>
              <a:gd name="connsiteX60" fmla="*/ 2851150 w 2959100"/>
              <a:gd name="connsiteY60" fmla="*/ 44453 h 1949453"/>
              <a:gd name="connsiteX61" fmla="*/ 2870200 w 2959100"/>
              <a:gd name="connsiteY61" fmla="*/ 31753 h 1949453"/>
              <a:gd name="connsiteX62" fmla="*/ 2895600 w 2959100"/>
              <a:gd name="connsiteY62" fmla="*/ 19053 h 1949453"/>
              <a:gd name="connsiteX63" fmla="*/ 2914650 w 2959100"/>
              <a:gd name="connsiteY63" fmla="*/ 6353 h 1949453"/>
              <a:gd name="connsiteX64" fmla="*/ 2959100 w 2959100"/>
              <a:gd name="connsiteY64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9219 w 2959100"/>
              <a:gd name="connsiteY1" fmla="*/ 1037434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211138 w 2959100"/>
              <a:gd name="connsiteY3" fmla="*/ 1007272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42900 w 2959100"/>
              <a:gd name="connsiteY4" fmla="*/ 939803 h 1949453"/>
              <a:gd name="connsiteX5" fmla="*/ 393700 w 2959100"/>
              <a:gd name="connsiteY5" fmla="*/ 927103 h 1949453"/>
              <a:gd name="connsiteX6" fmla="*/ 431800 w 2959100"/>
              <a:gd name="connsiteY6" fmla="*/ 914403 h 1949453"/>
              <a:gd name="connsiteX7" fmla="*/ 501650 w 2959100"/>
              <a:gd name="connsiteY7" fmla="*/ 908053 h 1949453"/>
              <a:gd name="connsiteX8" fmla="*/ 520700 w 2959100"/>
              <a:gd name="connsiteY8" fmla="*/ 901703 h 1949453"/>
              <a:gd name="connsiteX9" fmla="*/ 596900 w 2959100"/>
              <a:gd name="connsiteY9" fmla="*/ 889003 h 1949453"/>
              <a:gd name="connsiteX10" fmla="*/ 622300 w 2959100"/>
              <a:gd name="connsiteY10" fmla="*/ 882653 h 1949453"/>
              <a:gd name="connsiteX11" fmla="*/ 654050 w 2959100"/>
              <a:gd name="connsiteY11" fmla="*/ 876303 h 1949453"/>
              <a:gd name="connsiteX12" fmla="*/ 685800 w 2959100"/>
              <a:gd name="connsiteY12" fmla="*/ 863603 h 1949453"/>
              <a:gd name="connsiteX13" fmla="*/ 736600 w 2959100"/>
              <a:gd name="connsiteY13" fmla="*/ 857253 h 1949453"/>
              <a:gd name="connsiteX14" fmla="*/ 768350 w 2959100"/>
              <a:gd name="connsiteY14" fmla="*/ 850903 h 1949453"/>
              <a:gd name="connsiteX15" fmla="*/ 920750 w 2959100"/>
              <a:gd name="connsiteY15" fmla="*/ 831853 h 1949453"/>
              <a:gd name="connsiteX16" fmla="*/ 984250 w 2959100"/>
              <a:gd name="connsiteY16" fmla="*/ 819153 h 1949453"/>
              <a:gd name="connsiteX17" fmla="*/ 990600 w 2959100"/>
              <a:gd name="connsiteY17" fmla="*/ 781053 h 1949453"/>
              <a:gd name="connsiteX18" fmla="*/ 996950 w 2959100"/>
              <a:gd name="connsiteY18" fmla="*/ 755653 h 1949453"/>
              <a:gd name="connsiteX19" fmla="*/ 1003300 w 2959100"/>
              <a:gd name="connsiteY19" fmla="*/ 660403 h 1949453"/>
              <a:gd name="connsiteX20" fmla="*/ 1009650 w 2959100"/>
              <a:gd name="connsiteY20" fmla="*/ 635003 h 1949453"/>
              <a:gd name="connsiteX21" fmla="*/ 1028700 w 2959100"/>
              <a:gd name="connsiteY21" fmla="*/ 609603 h 1949453"/>
              <a:gd name="connsiteX22" fmla="*/ 1035050 w 2959100"/>
              <a:gd name="connsiteY22" fmla="*/ 590553 h 1949453"/>
              <a:gd name="connsiteX23" fmla="*/ 1041400 w 2959100"/>
              <a:gd name="connsiteY23" fmla="*/ 546103 h 1949453"/>
              <a:gd name="connsiteX24" fmla="*/ 1054100 w 2959100"/>
              <a:gd name="connsiteY24" fmla="*/ 514353 h 1949453"/>
              <a:gd name="connsiteX25" fmla="*/ 1073150 w 2959100"/>
              <a:gd name="connsiteY25" fmla="*/ 476253 h 1949453"/>
              <a:gd name="connsiteX26" fmla="*/ 1092200 w 2959100"/>
              <a:gd name="connsiteY26" fmla="*/ 463553 h 1949453"/>
              <a:gd name="connsiteX27" fmla="*/ 1403350 w 2959100"/>
              <a:gd name="connsiteY27" fmla="*/ 533403 h 1949453"/>
              <a:gd name="connsiteX28" fmla="*/ 1409700 w 2959100"/>
              <a:gd name="connsiteY28" fmla="*/ 622303 h 1949453"/>
              <a:gd name="connsiteX29" fmla="*/ 1428750 w 2959100"/>
              <a:gd name="connsiteY29" fmla="*/ 615953 h 1949453"/>
              <a:gd name="connsiteX30" fmla="*/ 1784350 w 2959100"/>
              <a:gd name="connsiteY30" fmla="*/ 590553 h 1949453"/>
              <a:gd name="connsiteX31" fmla="*/ 1803400 w 2959100"/>
              <a:gd name="connsiteY31" fmla="*/ 584203 h 1949453"/>
              <a:gd name="connsiteX32" fmla="*/ 1841500 w 2959100"/>
              <a:gd name="connsiteY32" fmla="*/ 577853 h 1949453"/>
              <a:gd name="connsiteX33" fmla="*/ 1854200 w 2959100"/>
              <a:gd name="connsiteY33" fmla="*/ 546103 h 1949453"/>
              <a:gd name="connsiteX34" fmla="*/ 1873250 w 2959100"/>
              <a:gd name="connsiteY34" fmla="*/ 527053 h 1949453"/>
              <a:gd name="connsiteX35" fmla="*/ 1936750 w 2959100"/>
              <a:gd name="connsiteY35" fmla="*/ 501653 h 1949453"/>
              <a:gd name="connsiteX36" fmla="*/ 1974850 w 2959100"/>
              <a:gd name="connsiteY36" fmla="*/ 482603 h 1949453"/>
              <a:gd name="connsiteX37" fmla="*/ 2019300 w 2959100"/>
              <a:gd name="connsiteY37" fmla="*/ 469903 h 1949453"/>
              <a:gd name="connsiteX38" fmla="*/ 2171700 w 2959100"/>
              <a:gd name="connsiteY38" fmla="*/ 406403 h 1949453"/>
              <a:gd name="connsiteX39" fmla="*/ 2203450 w 2959100"/>
              <a:gd name="connsiteY39" fmla="*/ 387353 h 1949453"/>
              <a:gd name="connsiteX40" fmla="*/ 2241550 w 2959100"/>
              <a:gd name="connsiteY40" fmla="*/ 368303 h 1949453"/>
              <a:gd name="connsiteX41" fmla="*/ 2260600 w 2959100"/>
              <a:gd name="connsiteY41" fmla="*/ 349253 h 1949453"/>
              <a:gd name="connsiteX42" fmla="*/ 2279650 w 2959100"/>
              <a:gd name="connsiteY42" fmla="*/ 342903 h 1949453"/>
              <a:gd name="connsiteX43" fmla="*/ 2324100 w 2959100"/>
              <a:gd name="connsiteY43" fmla="*/ 311153 h 1949453"/>
              <a:gd name="connsiteX44" fmla="*/ 2355850 w 2959100"/>
              <a:gd name="connsiteY44" fmla="*/ 292103 h 1949453"/>
              <a:gd name="connsiteX45" fmla="*/ 2374900 w 2959100"/>
              <a:gd name="connsiteY45" fmla="*/ 273053 h 1949453"/>
              <a:gd name="connsiteX46" fmla="*/ 2406650 w 2959100"/>
              <a:gd name="connsiteY46" fmla="*/ 247653 h 1949453"/>
              <a:gd name="connsiteX47" fmla="*/ 2432050 w 2959100"/>
              <a:gd name="connsiteY47" fmla="*/ 234953 h 1949453"/>
              <a:gd name="connsiteX48" fmla="*/ 2457450 w 2959100"/>
              <a:gd name="connsiteY48" fmla="*/ 215903 h 1949453"/>
              <a:gd name="connsiteX49" fmla="*/ 2476500 w 2959100"/>
              <a:gd name="connsiteY49" fmla="*/ 203203 h 1949453"/>
              <a:gd name="connsiteX50" fmla="*/ 2495550 w 2959100"/>
              <a:gd name="connsiteY50" fmla="*/ 184153 h 1949453"/>
              <a:gd name="connsiteX51" fmla="*/ 2533650 w 2959100"/>
              <a:gd name="connsiteY51" fmla="*/ 158753 h 1949453"/>
              <a:gd name="connsiteX52" fmla="*/ 2552700 w 2959100"/>
              <a:gd name="connsiteY52" fmla="*/ 133353 h 1949453"/>
              <a:gd name="connsiteX53" fmla="*/ 2590800 w 2959100"/>
              <a:gd name="connsiteY53" fmla="*/ 120653 h 1949453"/>
              <a:gd name="connsiteX54" fmla="*/ 2616200 w 2959100"/>
              <a:gd name="connsiteY54" fmla="*/ 107953 h 1949453"/>
              <a:gd name="connsiteX55" fmla="*/ 2654300 w 2959100"/>
              <a:gd name="connsiteY55" fmla="*/ 82553 h 1949453"/>
              <a:gd name="connsiteX56" fmla="*/ 2768600 w 2959100"/>
              <a:gd name="connsiteY56" fmla="*/ 82553 h 1949453"/>
              <a:gd name="connsiteX57" fmla="*/ 2787650 w 2959100"/>
              <a:gd name="connsiteY57" fmla="*/ 76203 h 1949453"/>
              <a:gd name="connsiteX58" fmla="*/ 2813050 w 2959100"/>
              <a:gd name="connsiteY58" fmla="*/ 69853 h 1949453"/>
              <a:gd name="connsiteX59" fmla="*/ 2851150 w 2959100"/>
              <a:gd name="connsiteY59" fmla="*/ 44453 h 1949453"/>
              <a:gd name="connsiteX60" fmla="*/ 2870200 w 2959100"/>
              <a:gd name="connsiteY60" fmla="*/ 31753 h 1949453"/>
              <a:gd name="connsiteX61" fmla="*/ 2895600 w 2959100"/>
              <a:gd name="connsiteY61" fmla="*/ 19053 h 1949453"/>
              <a:gd name="connsiteX62" fmla="*/ 2914650 w 2959100"/>
              <a:gd name="connsiteY62" fmla="*/ 6353 h 1949453"/>
              <a:gd name="connsiteX63" fmla="*/ 2959100 w 2959100"/>
              <a:gd name="connsiteY6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393700 w 2959100"/>
              <a:gd name="connsiteY4" fmla="*/ 927103 h 1949453"/>
              <a:gd name="connsiteX5" fmla="*/ 431800 w 2959100"/>
              <a:gd name="connsiteY5" fmla="*/ 914403 h 1949453"/>
              <a:gd name="connsiteX6" fmla="*/ 501650 w 2959100"/>
              <a:gd name="connsiteY6" fmla="*/ 908053 h 1949453"/>
              <a:gd name="connsiteX7" fmla="*/ 520700 w 2959100"/>
              <a:gd name="connsiteY7" fmla="*/ 901703 h 1949453"/>
              <a:gd name="connsiteX8" fmla="*/ 596900 w 2959100"/>
              <a:gd name="connsiteY8" fmla="*/ 889003 h 1949453"/>
              <a:gd name="connsiteX9" fmla="*/ 622300 w 2959100"/>
              <a:gd name="connsiteY9" fmla="*/ 882653 h 1949453"/>
              <a:gd name="connsiteX10" fmla="*/ 654050 w 2959100"/>
              <a:gd name="connsiteY10" fmla="*/ 876303 h 1949453"/>
              <a:gd name="connsiteX11" fmla="*/ 685800 w 2959100"/>
              <a:gd name="connsiteY11" fmla="*/ 863603 h 1949453"/>
              <a:gd name="connsiteX12" fmla="*/ 736600 w 2959100"/>
              <a:gd name="connsiteY12" fmla="*/ 857253 h 1949453"/>
              <a:gd name="connsiteX13" fmla="*/ 768350 w 2959100"/>
              <a:gd name="connsiteY13" fmla="*/ 850903 h 1949453"/>
              <a:gd name="connsiteX14" fmla="*/ 920750 w 2959100"/>
              <a:gd name="connsiteY14" fmla="*/ 831853 h 1949453"/>
              <a:gd name="connsiteX15" fmla="*/ 984250 w 2959100"/>
              <a:gd name="connsiteY15" fmla="*/ 819153 h 1949453"/>
              <a:gd name="connsiteX16" fmla="*/ 990600 w 2959100"/>
              <a:gd name="connsiteY16" fmla="*/ 781053 h 1949453"/>
              <a:gd name="connsiteX17" fmla="*/ 996950 w 2959100"/>
              <a:gd name="connsiteY17" fmla="*/ 755653 h 1949453"/>
              <a:gd name="connsiteX18" fmla="*/ 1003300 w 2959100"/>
              <a:gd name="connsiteY18" fmla="*/ 660403 h 1949453"/>
              <a:gd name="connsiteX19" fmla="*/ 1009650 w 2959100"/>
              <a:gd name="connsiteY19" fmla="*/ 635003 h 1949453"/>
              <a:gd name="connsiteX20" fmla="*/ 1028700 w 2959100"/>
              <a:gd name="connsiteY20" fmla="*/ 609603 h 1949453"/>
              <a:gd name="connsiteX21" fmla="*/ 1035050 w 2959100"/>
              <a:gd name="connsiteY21" fmla="*/ 590553 h 1949453"/>
              <a:gd name="connsiteX22" fmla="*/ 1041400 w 2959100"/>
              <a:gd name="connsiteY22" fmla="*/ 546103 h 1949453"/>
              <a:gd name="connsiteX23" fmla="*/ 1054100 w 2959100"/>
              <a:gd name="connsiteY23" fmla="*/ 514353 h 1949453"/>
              <a:gd name="connsiteX24" fmla="*/ 1073150 w 2959100"/>
              <a:gd name="connsiteY24" fmla="*/ 476253 h 1949453"/>
              <a:gd name="connsiteX25" fmla="*/ 1092200 w 2959100"/>
              <a:gd name="connsiteY25" fmla="*/ 463553 h 1949453"/>
              <a:gd name="connsiteX26" fmla="*/ 1403350 w 2959100"/>
              <a:gd name="connsiteY26" fmla="*/ 533403 h 1949453"/>
              <a:gd name="connsiteX27" fmla="*/ 1409700 w 2959100"/>
              <a:gd name="connsiteY27" fmla="*/ 622303 h 1949453"/>
              <a:gd name="connsiteX28" fmla="*/ 1428750 w 2959100"/>
              <a:gd name="connsiteY28" fmla="*/ 615953 h 1949453"/>
              <a:gd name="connsiteX29" fmla="*/ 1784350 w 2959100"/>
              <a:gd name="connsiteY29" fmla="*/ 590553 h 1949453"/>
              <a:gd name="connsiteX30" fmla="*/ 1803400 w 2959100"/>
              <a:gd name="connsiteY30" fmla="*/ 584203 h 1949453"/>
              <a:gd name="connsiteX31" fmla="*/ 1841500 w 2959100"/>
              <a:gd name="connsiteY31" fmla="*/ 577853 h 1949453"/>
              <a:gd name="connsiteX32" fmla="*/ 1854200 w 2959100"/>
              <a:gd name="connsiteY32" fmla="*/ 546103 h 1949453"/>
              <a:gd name="connsiteX33" fmla="*/ 1873250 w 2959100"/>
              <a:gd name="connsiteY33" fmla="*/ 527053 h 1949453"/>
              <a:gd name="connsiteX34" fmla="*/ 1936750 w 2959100"/>
              <a:gd name="connsiteY34" fmla="*/ 501653 h 1949453"/>
              <a:gd name="connsiteX35" fmla="*/ 1974850 w 2959100"/>
              <a:gd name="connsiteY35" fmla="*/ 482603 h 1949453"/>
              <a:gd name="connsiteX36" fmla="*/ 2019300 w 2959100"/>
              <a:gd name="connsiteY36" fmla="*/ 469903 h 1949453"/>
              <a:gd name="connsiteX37" fmla="*/ 2171700 w 2959100"/>
              <a:gd name="connsiteY37" fmla="*/ 406403 h 1949453"/>
              <a:gd name="connsiteX38" fmla="*/ 2203450 w 2959100"/>
              <a:gd name="connsiteY38" fmla="*/ 387353 h 1949453"/>
              <a:gd name="connsiteX39" fmla="*/ 2241550 w 2959100"/>
              <a:gd name="connsiteY39" fmla="*/ 368303 h 1949453"/>
              <a:gd name="connsiteX40" fmla="*/ 2260600 w 2959100"/>
              <a:gd name="connsiteY40" fmla="*/ 349253 h 1949453"/>
              <a:gd name="connsiteX41" fmla="*/ 2279650 w 2959100"/>
              <a:gd name="connsiteY41" fmla="*/ 342903 h 1949453"/>
              <a:gd name="connsiteX42" fmla="*/ 2324100 w 2959100"/>
              <a:gd name="connsiteY42" fmla="*/ 311153 h 1949453"/>
              <a:gd name="connsiteX43" fmla="*/ 2355850 w 2959100"/>
              <a:gd name="connsiteY43" fmla="*/ 292103 h 1949453"/>
              <a:gd name="connsiteX44" fmla="*/ 2374900 w 2959100"/>
              <a:gd name="connsiteY44" fmla="*/ 273053 h 1949453"/>
              <a:gd name="connsiteX45" fmla="*/ 2406650 w 2959100"/>
              <a:gd name="connsiteY45" fmla="*/ 247653 h 1949453"/>
              <a:gd name="connsiteX46" fmla="*/ 2432050 w 2959100"/>
              <a:gd name="connsiteY46" fmla="*/ 234953 h 1949453"/>
              <a:gd name="connsiteX47" fmla="*/ 2457450 w 2959100"/>
              <a:gd name="connsiteY47" fmla="*/ 215903 h 1949453"/>
              <a:gd name="connsiteX48" fmla="*/ 2476500 w 2959100"/>
              <a:gd name="connsiteY48" fmla="*/ 203203 h 1949453"/>
              <a:gd name="connsiteX49" fmla="*/ 2495550 w 2959100"/>
              <a:gd name="connsiteY49" fmla="*/ 184153 h 1949453"/>
              <a:gd name="connsiteX50" fmla="*/ 2533650 w 2959100"/>
              <a:gd name="connsiteY50" fmla="*/ 158753 h 1949453"/>
              <a:gd name="connsiteX51" fmla="*/ 2552700 w 2959100"/>
              <a:gd name="connsiteY51" fmla="*/ 133353 h 1949453"/>
              <a:gd name="connsiteX52" fmla="*/ 2590800 w 2959100"/>
              <a:gd name="connsiteY52" fmla="*/ 120653 h 1949453"/>
              <a:gd name="connsiteX53" fmla="*/ 2616200 w 2959100"/>
              <a:gd name="connsiteY53" fmla="*/ 107953 h 1949453"/>
              <a:gd name="connsiteX54" fmla="*/ 2654300 w 2959100"/>
              <a:gd name="connsiteY54" fmla="*/ 82553 h 1949453"/>
              <a:gd name="connsiteX55" fmla="*/ 2768600 w 2959100"/>
              <a:gd name="connsiteY55" fmla="*/ 82553 h 1949453"/>
              <a:gd name="connsiteX56" fmla="*/ 2787650 w 2959100"/>
              <a:gd name="connsiteY56" fmla="*/ 76203 h 1949453"/>
              <a:gd name="connsiteX57" fmla="*/ 2813050 w 2959100"/>
              <a:gd name="connsiteY57" fmla="*/ 69853 h 1949453"/>
              <a:gd name="connsiteX58" fmla="*/ 2851150 w 2959100"/>
              <a:gd name="connsiteY58" fmla="*/ 44453 h 1949453"/>
              <a:gd name="connsiteX59" fmla="*/ 2870200 w 2959100"/>
              <a:gd name="connsiteY59" fmla="*/ 31753 h 1949453"/>
              <a:gd name="connsiteX60" fmla="*/ 2895600 w 2959100"/>
              <a:gd name="connsiteY60" fmla="*/ 19053 h 1949453"/>
              <a:gd name="connsiteX61" fmla="*/ 2914650 w 2959100"/>
              <a:gd name="connsiteY61" fmla="*/ 6353 h 1949453"/>
              <a:gd name="connsiteX62" fmla="*/ 2959100 w 2959100"/>
              <a:gd name="connsiteY6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31800 w 2959100"/>
              <a:gd name="connsiteY4" fmla="*/ 914403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20700 w 2959100"/>
              <a:gd name="connsiteY6" fmla="*/ 901703 h 1949453"/>
              <a:gd name="connsiteX7" fmla="*/ 596900 w 2959100"/>
              <a:gd name="connsiteY7" fmla="*/ 889003 h 1949453"/>
              <a:gd name="connsiteX8" fmla="*/ 622300 w 2959100"/>
              <a:gd name="connsiteY8" fmla="*/ 882653 h 1949453"/>
              <a:gd name="connsiteX9" fmla="*/ 654050 w 2959100"/>
              <a:gd name="connsiteY9" fmla="*/ 876303 h 1949453"/>
              <a:gd name="connsiteX10" fmla="*/ 685800 w 2959100"/>
              <a:gd name="connsiteY10" fmla="*/ 863603 h 1949453"/>
              <a:gd name="connsiteX11" fmla="*/ 736600 w 2959100"/>
              <a:gd name="connsiteY11" fmla="*/ 857253 h 1949453"/>
              <a:gd name="connsiteX12" fmla="*/ 768350 w 2959100"/>
              <a:gd name="connsiteY12" fmla="*/ 850903 h 1949453"/>
              <a:gd name="connsiteX13" fmla="*/ 920750 w 2959100"/>
              <a:gd name="connsiteY13" fmla="*/ 831853 h 1949453"/>
              <a:gd name="connsiteX14" fmla="*/ 984250 w 2959100"/>
              <a:gd name="connsiteY14" fmla="*/ 819153 h 1949453"/>
              <a:gd name="connsiteX15" fmla="*/ 990600 w 2959100"/>
              <a:gd name="connsiteY15" fmla="*/ 781053 h 1949453"/>
              <a:gd name="connsiteX16" fmla="*/ 996950 w 2959100"/>
              <a:gd name="connsiteY16" fmla="*/ 755653 h 1949453"/>
              <a:gd name="connsiteX17" fmla="*/ 1003300 w 2959100"/>
              <a:gd name="connsiteY17" fmla="*/ 660403 h 1949453"/>
              <a:gd name="connsiteX18" fmla="*/ 1009650 w 2959100"/>
              <a:gd name="connsiteY18" fmla="*/ 635003 h 1949453"/>
              <a:gd name="connsiteX19" fmla="*/ 1028700 w 2959100"/>
              <a:gd name="connsiteY19" fmla="*/ 609603 h 1949453"/>
              <a:gd name="connsiteX20" fmla="*/ 1035050 w 2959100"/>
              <a:gd name="connsiteY20" fmla="*/ 590553 h 1949453"/>
              <a:gd name="connsiteX21" fmla="*/ 1041400 w 2959100"/>
              <a:gd name="connsiteY21" fmla="*/ 546103 h 1949453"/>
              <a:gd name="connsiteX22" fmla="*/ 1054100 w 2959100"/>
              <a:gd name="connsiteY22" fmla="*/ 514353 h 1949453"/>
              <a:gd name="connsiteX23" fmla="*/ 1073150 w 2959100"/>
              <a:gd name="connsiteY23" fmla="*/ 476253 h 1949453"/>
              <a:gd name="connsiteX24" fmla="*/ 1092200 w 2959100"/>
              <a:gd name="connsiteY24" fmla="*/ 463553 h 1949453"/>
              <a:gd name="connsiteX25" fmla="*/ 1403350 w 2959100"/>
              <a:gd name="connsiteY25" fmla="*/ 533403 h 1949453"/>
              <a:gd name="connsiteX26" fmla="*/ 1409700 w 2959100"/>
              <a:gd name="connsiteY26" fmla="*/ 622303 h 1949453"/>
              <a:gd name="connsiteX27" fmla="*/ 1428750 w 2959100"/>
              <a:gd name="connsiteY27" fmla="*/ 615953 h 1949453"/>
              <a:gd name="connsiteX28" fmla="*/ 1784350 w 2959100"/>
              <a:gd name="connsiteY28" fmla="*/ 590553 h 1949453"/>
              <a:gd name="connsiteX29" fmla="*/ 1803400 w 2959100"/>
              <a:gd name="connsiteY29" fmla="*/ 584203 h 1949453"/>
              <a:gd name="connsiteX30" fmla="*/ 1841500 w 2959100"/>
              <a:gd name="connsiteY30" fmla="*/ 577853 h 1949453"/>
              <a:gd name="connsiteX31" fmla="*/ 1854200 w 2959100"/>
              <a:gd name="connsiteY31" fmla="*/ 546103 h 1949453"/>
              <a:gd name="connsiteX32" fmla="*/ 1873250 w 2959100"/>
              <a:gd name="connsiteY32" fmla="*/ 527053 h 1949453"/>
              <a:gd name="connsiteX33" fmla="*/ 1936750 w 2959100"/>
              <a:gd name="connsiteY33" fmla="*/ 501653 h 1949453"/>
              <a:gd name="connsiteX34" fmla="*/ 1974850 w 2959100"/>
              <a:gd name="connsiteY34" fmla="*/ 482603 h 1949453"/>
              <a:gd name="connsiteX35" fmla="*/ 2019300 w 2959100"/>
              <a:gd name="connsiteY35" fmla="*/ 469903 h 1949453"/>
              <a:gd name="connsiteX36" fmla="*/ 2171700 w 2959100"/>
              <a:gd name="connsiteY36" fmla="*/ 406403 h 1949453"/>
              <a:gd name="connsiteX37" fmla="*/ 2203450 w 2959100"/>
              <a:gd name="connsiteY37" fmla="*/ 387353 h 1949453"/>
              <a:gd name="connsiteX38" fmla="*/ 2241550 w 2959100"/>
              <a:gd name="connsiteY38" fmla="*/ 368303 h 1949453"/>
              <a:gd name="connsiteX39" fmla="*/ 2260600 w 2959100"/>
              <a:gd name="connsiteY39" fmla="*/ 349253 h 1949453"/>
              <a:gd name="connsiteX40" fmla="*/ 2279650 w 2959100"/>
              <a:gd name="connsiteY40" fmla="*/ 342903 h 1949453"/>
              <a:gd name="connsiteX41" fmla="*/ 2324100 w 2959100"/>
              <a:gd name="connsiteY41" fmla="*/ 311153 h 1949453"/>
              <a:gd name="connsiteX42" fmla="*/ 2355850 w 2959100"/>
              <a:gd name="connsiteY42" fmla="*/ 292103 h 1949453"/>
              <a:gd name="connsiteX43" fmla="*/ 2374900 w 2959100"/>
              <a:gd name="connsiteY43" fmla="*/ 273053 h 1949453"/>
              <a:gd name="connsiteX44" fmla="*/ 2406650 w 2959100"/>
              <a:gd name="connsiteY44" fmla="*/ 247653 h 1949453"/>
              <a:gd name="connsiteX45" fmla="*/ 2432050 w 2959100"/>
              <a:gd name="connsiteY45" fmla="*/ 234953 h 1949453"/>
              <a:gd name="connsiteX46" fmla="*/ 2457450 w 2959100"/>
              <a:gd name="connsiteY46" fmla="*/ 215903 h 1949453"/>
              <a:gd name="connsiteX47" fmla="*/ 2476500 w 2959100"/>
              <a:gd name="connsiteY47" fmla="*/ 203203 h 1949453"/>
              <a:gd name="connsiteX48" fmla="*/ 2495550 w 2959100"/>
              <a:gd name="connsiteY48" fmla="*/ 184153 h 1949453"/>
              <a:gd name="connsiteX49" fmla="*/ 2533650 w 2959100"/>
              <a:gd name="connsiteY49" fmla="*/ 158753 h 1949453"/>
              <a:gd name="connsiteX50" fmla="*/ 2552700 w 2959100"/>
              <a:gd name="connsiteY50" fmla="*/ 133353 h 1949453"/>
              <a:gd name="connsiteX51" fmla="*/ 2590800 w 2959100"/>
              <a:gd name="connsiteY51" fmla="*/ 120653 h 1949453"/>
              <a:gd name="connsiteX52" fmla="*/ 2616200 w 2959100"/>
              <a:gd name="connsiteY52" fmla="*/ 107953 h 1949453"/>
              <a:gd name="connsiteX53" fmla="*/ 2654300 w 2959100"/>
              <a:gd name="connsiteY53" fmla="*/ 82553 h 1949453"/>
              <a:gd name="connsiteX54" fmla="*/ 2768600 w 2959100"/>
              <a:gd name="connsiteY54" fmla="*/ 82553 h 1949453"/>
              <a:gd name="connsiteX55" fmla="*/ 2787650 w 2959100"/>
              <a:gd name="connsiteY55" fmla="*/ 76203 h 1949453"/>
              <a:gd name="connsiteX56" fmla="*/ 2813050 w 2959100"/>
              <a:gd name="connsiteY56" fmla="*/ 69853 h 1949453"/>
              <a:gd name="connsiteX57" fmla="*/ 2851150 w 2959100"/>
              <a:gd name="connsiteY57" fmla="*/ 44453 h 1949453"/>
              <a:gd name="connsiteX58" fmla="*/ 2870200 w 2959100"/>
              <a:gd name="connsiteY58" fmla="*/ 31753 h 1949453"/>
              <a:gd name="connsiteX59" fmla="*/ 2895600 w 2959100"/>
              <a:gd name="connsiteY59" fmla="*/ 19053 h 1949453"/>
              <a:gd name="connsiteX60" fmla="*/ 2914650 w 2959100"/>
              <a:gd name="connsiteY60" fmla="*/ 6353 h 1949453"/>
              <a:gd name="connsiteX61" fmla="*/ 2959100 w 2959100"/>
              <a:gd name="connsiteY6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01650 w 2959100"/>
              <a:gd name="connsiteY5" fmla="*/ 908053 h 1949453"/>
              <a:gd name="connsiteX6" fmla="*/ 596900 w 2959100"/>
              <a:gd name="connsiteY6" fmla="*/ 889003 h 1949453"/>
              <a:gd name="connsiteX7" fmla="*/ 622300 w 2959100"/>
              <a:gd name="connsiteY7" fmla="*/ 882653 h 1949453"/>
              <a:gd name="connsiteX8" fmla="*/ 654050 w 2959100"/>
              <a:gd name="connsiteY8" fmla="*/ 876303 h 1949453"/>
              <a:gd name="connsiteX9" fmla="*/ 685800 w 2959100"/>
              <a:gd name="connsiteY9" fmla="*/ 863603 h 1949453"/>
              <a:gd name="connsiteX10" fmla="*/ 736600 w 2959100"/>
              <a:gd name="connsiteY10" fmla="*/ 857253 h 1949453"/>
              <a:gd name="connsiteX11" fmla="*/ 768350 w 2959100"/>
              <a:gd name="connsiteY11" fmla="*/ 850903 h 1949453"/>
              <a:gd name="connsiteX12" fmla="*/ 920750 w 2959100"/>
              <a:gd name="connsiteY12" fmla="*/ 831853 h 1949453"/>
              <a:gd name="connsiteX13" fmla="*/ 984250 w 2959100"/>
              <a:gd name="connsiteY13" fmla="*/ 819153 h 1949453"/>
              <a:gd name="connsiteX14" fmla="*/ 990600 w 2959100"/>
              <a:gd name="connsiteY14" fmla="*/ 781053 h 1949453"/>
              <a:gd name="connsiteX15" fmla="*/ 996950 w 2959100"/>
              <a:gd name="connsiteY15" fmla="*/ 755653 h 1949453"/>
              <a:gd name="connsiteX16" fmla="*/ 1003300 w 2959100"/>
              <a:gd name="connsiteY16" fmla="*/ 660403 h 1949453"/>
              <a:gd name="connsiteX17" fmla="*/ 1009650 w 2959100"/>
              <a:gd name="connsiteY17" fmla="*/ 635003 h 1949453"/>
              <a:gd name="connsiteX18" fmla="*/ 1028700 w 2959100"/>
              <a:gd name="connsiteY18" fmla="*/ 609603 h 1949453"/>
              <a:gd name="connsiteX19" fmla="*/ 1035050 w 2959100"/>
              <a:gd name="connsiteY19" fmla="*/ 590553 h 1949453"/>
              <a:gd name="connsiteX20" fmla="*/ 1041400 w 2959100"/>
              <a:gd name="connsiteY20" fmla="*/ 546103 h 1949453"/>
              <a:gd name="connsiteX21" fmla="*/ 1054100 w 2959100"/>
              <a:gd name="connsiteY21" fmla="*/ 514353 h 1949453"/>
              <a:gd name="connsiteX22" fmla="*/ 1073150 w 2959100"/>
              <a:gd name="connsiteY22" fmla="*/ 476253 h 1949453"/>
              <a:gd name="connsiteX23" fmla="*/ 1092200 w 2959100"/>
              <a:gd name="connsiteY23" fmla="*/ 463553 h 1949453"/>
              <a:gd name="connsiteX24" fmla="*/ 1403350 w 2959100"/>
              <a:gd name="connsiteY24" fmla="*/ 533403 h 1949453"/>
              <a:gd name="connsiteX25" fmla="*/ 1409700 w 2959100"/>
              <a:gd name="connsiteY25" fmla="*/ 622303 h 1949453"/>
              <a:gd name="connsiteX26" fmla="*/ 1428750 w 2959100"/>
              <a:gd name="connsiteY26" fmla="*/ 615953 h 1949453"/>
              <a:gd name="connsiteX27" fmla="*/ 1784350 w 2959100"/>
              <a:gd name="connsiteY27" fmla="*/ 590553 h 1949453"/>
              <a:gd name="connsiteX28" fmla="*/ 1803400 w 2959100"/>
              <a:gd name="connsiteY28" fmla="*/ 584203 h 1949453"/>
              <a:gd name="connsiteX29" fmla="*/ 1841500 w 2959100"/>
              <a:gd name="connsiteY29" fmla="*/ 577853 h 1949453"/>
              <a:gd name="connsiteX30" fmla="*/ 1854200 w 2959100"/>
              <a:gd name="connsiteY30" fmla="*/ 546103 h 1949453"/>
              <a:gd name="connsiteX31" fmla="*/ 1873250 w 2959100"/>
              <a:gd name="connsiteY31" fmla="*/ 527053 h 1949453"/>
              <a:gd name="connsiteX32" fmla="*/ 1936750 w 2959100"/>
              <a:gd name="connsiteY32" fmla="*/ 501653 h 1949453"/>
              <a:gd name="connsiteX33" fmla="*/ 1974850 w 2959100"/>
              <a:gd name="connsiteY33" fmla="*/ 482603 h 1949453"/>
              <a:gd name="connsiteX34" fmla="*/ 2019300 w 2959100"/>
              <a:gd name="connsiteY34" fmla="*/ 469903 h 1949453"/>
              <a:gd name="connsiteX35" fmla="*/ 2171700 w 2959100"/>
              <a:gd name="connsiteY35" fmla="*/ 406403 h 1949453"/>
              <a:gd name="connsiteX36" fmla="*/ 2203450 w 2959100"/>
              <a:gd name="connsiteY36" fmla="*/ 387353 h 1949453"/>
              <a:gd name="connsiteX37" fmla="*/ 2241550 w 2959100"/>
              <a:gd name="connsiteY37" fmla="*/ 368303 h 1949453"/>
              <a:gd name="connsiteX38" fmla="*/ 2260600 w 2959100"/>
              <a:gd name="connsiteY38" fmla="*/ 349253 h 1949453"/>
              <a:gd name="connsiteX39" fmla="*/ 2279650 w 2959100"/>
              <a:gd name="connsiteY39" fmla="*/ 342903 h 1949453"/>
              <a:gd name="connsiteX40" fmla="*/ 2324100 w 2959100"/>
              <a:gd name="connsiteY40" fmla="*/ 311153 h 1949453"/>
              <a:gd name="connsiteX41" fmla="*/ 2355850 w 2959100"/>
              <a:gd name="connsiteY41" fmla="*/ 292103 h 1949453"/>
              <a:gd name="connsiteX42" fmla="*/ 2374900 w 2959100"/>
              <a:gd name="connsiteY42" fmla="*/ 273053 h 1949453"/>
              <a:gd name="connsiteX43" fmla="*/ 2406650 w 2959100"/>
              <a:gd name="connsiteY43" fmla="*/ 247653 h 1949453"/>
              <a:gd name="connsiteX44" fmla="*/ 2432050 w 2959100"/>
              <a:gd name="connsiteY44" fmla="*/ 234953 h 1949453"/>
              <a:gd name="connsiteX45" fmla="*/ 2457450 w 2959100"/>
              <a:gd name="connsiteY45" fmla="*/ 215903 h 1949453"/>
              <a:gd name="connsiteX46" fmla="*/ 2476500 w 2959100"/>
              <a:gd name="connsiteY46" fmla="*/ 203203 h 1949453"/>
              <a:gd name="connsiteX47" fmla="*/ 2495550 w 2959100"/>
              <a:gd name="connsiteY47" fmla="*/ 184153 h 1949453"/>
              <a:gd name="connsiteX48" fmla="*/ 2533650 w 2959100"/>
              <a:gd name="connsiteY48" fmla="*/ 158753 h 1949453"/>
              <a:gd name="connsiteX49" fmla="*/ 2552700 w 2959100"/>
              <a:gd name="connsiteY49" fmla="*/ 133353 h 1949453"/>
              <a:gd name="connsiteX50" fmla="*/ 2590800 w 2959100"/>
              <a:gd name="connsiteY50" fmla="*/ 120653 h 1949453"/>
              <a:gd name="connsiteX51" fmla="*/ 2616200 w 2959100"/>
              <a:gd name="connsiteY51" fmla="*/ 107953 h 1949453"/>
              <a:gd name="connsiteX52" fmla="*/ 2654300 w 2959100"/>
              <a:gd name="connsiteY52" fmla="*/ 82553 h 1949453"/>
              <a:gd name="connsiteX53" fmla="*/ 2768600 w 2959100"/>
              <a:gd name="connsiteY53" fmla="*/ 82553 h 1949453"/>
              <a:gd name="connsiteX54" fmla="*/ 2787650 w 2959100"/>
              <a:gd name="connsiteY54" fmla="*/ 76203 h 1949453"/>
              <a:gd name="connsiteX55" fmla="*/ 2813050 w 2959100"/>
              <a:gd name="connsiteY55" fmla="*/ 69853 h 1949453"/>
              <a:gd name="connsiteX56" fmla="*/ 2851150 w 2959100"/>
              <a:gd name="connsiteY56" fmla="*/ 44453 h 1949453"/>
              <a:gd name="connsiteX57" fmla="*/ 2870200 w 2959100"/>
              <a:gd name="connsiteY57" fmla="*/ 31753 h 1949453"/>
              <a:gd name="connsiteX58" fmla="*/ 2895600 w 2959100"/>
              <a:gd name="connsiteY58" fmla="*/ 19053 h 1949453"/>
              <a:gd name="connsiteX59" fmla="*/ 2914650 w 2959100"/>
              <a:gd name="connsiteY59" fmla="*/ 6353 h 1949453"/>
              <a:gd name="connsiteX60" fmla="*/ 2959100 w 2959100"/>
              <a:gd name="connsiteY6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596900 w 2959100"/>
              <a:gd name="connsiteY5" fmla="*/ 889003 h 1949453"/>
              <a:gd name="connsiteX6" fmla="*/ 622300 w 2959100"/>
              <a:gd name="connsiteY6" fmla="*/ 882653 h 1949453"/>
              <a:gd name="connsiteX7" fmla="*/ 654050 w 2959100"/>
              <a:gd name="connsiteY7" fmla="*/ 876303 h 1949453"/>
              <a:gd name="connsiteX8" fmla="*/ 685800 w 2959100"/>
              <a:gd name="connsiteY8" fmla="*/ 863603 h 1949453"/>
              <a:gd name="connsiteX9" fmla="*/ 736600 w 2959100"/>
              <a:gd name="connsiteY9" fmla="*/ 857253 h 1949453"/>
              <a:gd name="connsiteX10" fmla="*/ 768350 w 2959100"/>
              <a:gd name="connsiteY10" fmla="*/ 850903 h 1949453"/>
              <a:gd name="connsiteX11" fmla="*/ 920750 w 2959100"/>
              <a:gd name="connsiteY11" fmla="*/ 831853 h 1949453"/>
              <a:gd name="connsiteX12" fmla="*/ 984250 w 2959100"/>
              <a:gd name="connsiteY12" fmla="*/ 819153 h 1949453"/>
              <a:gd name="connsiteX13" fmla="*/ 990600 w 2959100"/>
              <a:gd name="connsiteY13" fmla="*/ 781053 h 1949453"/>
              <a:gd name="connsiteX14" fmla="*/ 996950 w 2959100"/>
              <a:gd name="connsiteY14" fmla="*/ 755653 h 1949453"/>
              <a:gd name="connsiteX15" fmla="*/ 1003300 w 2959100"/>
              <a:gd name="connsiteY15" fmla="*/ 660403 h 1949453"/>
              <a:gd name="connsiteX16" fmla="*/ 1009650 w 2959100"/>
              <a:gd name="connsiteY16" fmla="*/ 635003 h 1949453"/>
              <a:gd name="connsiteX17" fmla="*/ 1028700 w 2959100"/>
              <a:gd name="connsiteY17" fmla="*/ 609603 h 1949453"/>
              <a:gd name="connsiteX18" fmla="*/ 1035050 w 2959100"/>
              <a:gd name="connsiteY18" fmla="*/ 590553 h 1949453"/>
              <a:gd name="connsiteX19" fmla="*/ 1041400 w 2959100"/>
              <a:gd name="connsiteY19" fmla="*/ 546103 h 1949453"/>
              <a:gd name="connsiteX20" fmla="*/ 1054100 w 2959100"/>
              <a:gd name="connsiteY20" fmla="*/ 514353 h 1949453"/>
              <a:gd name="connsiteX21" fmla="*/ 1073150 w 2959100"/>
              <a:gd name="connsiteY21" fmla="*/ 476253 h 1949453"/>
              <a:gd name="connsiteX22" fmla="*/ 1092200 w 2959100"/>
              <a:gd name="connsiteY22" fmla="*/ 463553 h 1949453"/>
              <a:gd name="connsiteX23" fmla="*/ 1403350 w 2959100"/>
              <a:gd name="connsiteY23" fmla="*/ 533403 h 1949453"/>
              <a:gd name="connsiteX24" fmla="*/ 1409700 w 2959100"/>
              <a:gd name="connsiteY24" fmla="*/ 622303 h 1949453"/>
              <a:gd name="connsiteX25" fmla="*/ 1428750 w 2959100"/>
              <a:gd name="connsiteY25" fmla="*/ 615953 h 1949453"/>
              <a:gd name="connsiteX26" fmla="*/ 1784350 w 2959100"/>
              <a:gd name="connsiteY26" fmla="*/ 590553 h 1949453"/>
              <a:gd name="connsiteX27" fmla="*/ 1803400 w 2959100"/>
              <a:gd name="connsiteY27" fmla="*/ 584203 h 1949453"/>
              <a:gd name="connsiteX28" fmla="*/ 1841500 w 2959100"/>
              <a:gd name="connsiteY28" fmla="*/ 577853 h 1949453"/>
              <a:gd name="connsiteX29" fmla="*/ 1854200 w 2959100"/>
              <a:gd name="connsiteY29" fmla="*/ 546103 h 1949453"/>
              <a:gd name="connsiteX30" fmla="*/ 1873250 w 2959100"/>
              <a:gd name="connsiteY30" fmla="*/ 527053 h 1949453"/>
              <a:gd name="connsiteX31" fmla="*/ 1936750 w 2959100"/>
              <a:gd name="connsiteY31" fmla="*/ 501653 h 1949453"/>
              <a:gd name="connsiteX32" fmla="*/ 1974850 w 2959100"/>
              <a:gd name="connsiteY32" fmla="*/ 482603 h 1949453"/>
              <a:gd name="connsiteX33" fmla="*/ 2019300 w 2959100"/>
              <a:gd name="connsiteY33" fmla="*/ 469903 h 1949453"/>
              <a:gd name="connsiteX34" fmla="*/ 2171700 w 2959100"/>
              <a:gd name="connsiteY34" fmla="*/ 406403 h 1949453"/>
              <a:gd name="connsiteX35" fmla="*/ 2203450 w 2959100"/>
              <a:gd name="connsiteY35" fmla="*/ 387353 h 1949453"/>
              <a:gd name="connsiteX36" fmla="*/ 2241550 w 2959100"/>
              <a:gd name="connsiteY36" fmla="*/ 368303 h 1949453"/>
              <a:gd name="connsiteX37" fmla="*/ 2260600 w 2959100"/>
              <a:gd name="connsiteY37" fmla="*/ 349253 h 1949453"/>
              <a:gd name="connsiteX38" fmla="*/ 2279650 w 2959100"/>
              <a:gd name="connsiteY38" fmla="*/ 342903 h 1949453"/>
              <a:gd name="connsiteX39" fmla="*/ 2324100 w 2959100"/>
              <a:gd name="connsiteY39" fmla="*/ 311153 h 1949453"/>
              <a:gd name="connsiteX40" fmla="*/ 2355850 w 2959100"/>
              <a:gd name="connsiteY40" fmla="*/ 292103 h 1949453"/>
              <a:gd name="connsiteX41" fmla="*/ 2374900 w 2959100"/>
              <a:gd name="connsiteY41" fmla="*/ 273053 h 1949453"/>
              <a:gd name="connsiteX42" fmla="*/ 2406650 w 2959100"/>
              <a:gd name="connsiteY42" fmla="*/ 247653 h 1949453"/>
              <a:gd name="connsiteX43" fmla="*/ 2432050 w 2959100"/>
              <a:gd name="connsiteY43" fmla="*/ 234953 h 1949453"/>
              <a:gd name="connsiteX44" fmla="*/ 2457450 w 2959100"/>
              <a:gd name="connsiteY44" fmla="*/ 215903 h 1949453"/>
              <a:gd name="connsiteX45" fmla="*/ 2476500 w 2959100"/>
              <a:gd name="connsiteY45" fmla="*/ 203203 h 1949453"/>
              <a:gd name="connsiteX46" fmla="*/ 2495550 w 2959100"/>
              <a:gd name="connsiteY46" fmla="*/ 184153 h 1949453"/>
              <a:gd name="connsiteX47" fmla="*/ 2533650 w 2959100"/>
              <a:gd name="connsiteY47" fmla="*/ 158753 h 1949453"/>
              <a:gd name="connsiteX48" fmla="*/ 2552700 w 2959100"/>
              <a:gd name="connsiteY48" fmla="*/ 133353 h 1949453"/>
              <a:gd name="connsiteX49" fmla="*/ 2590800 w 2959100"/>
              <a:gd name="connsiteY49" fmla="*/ 120653 h 1949453"/>
              <a:gd name="connsiteX50" fmla="*/ 2616200 w 2959100"/>
              <a:gd name="connsiteY50" fmla="*/ 107953 h 1949453"/>
              <a:gd name="connsiteX51" fmla="*/ 2654300 w 2959100"/>
              <a:gd name="connsiteY51" fmla="*/ 82553 h 1949453"/>
              <a:gd name="connsiteX52" fmla="*/ 2768600 w 2959100"/>
              <a:gd name="connsiteY52" fmla="*/ 82553 h 1949453"/>
              <a:gd name="connsiteX53" fmla="*/ 2787650 w 2959100"/>
              <a:gd name="connsiteY53" fmla="*/ 76203 h 1949453"/>
              <a:gd name="connsiteX54" fmla="*/ 2813050 w 2959100"/>
              <a:gd name="connsiteY54" fmla="*/ 69853 h 1949453"/>
              <a:gd name="connsiteX55" fmla="*/ 2851150 w 2959100"/>
              <a:gd name="connsiteY55" fmla="*/ 44453 h 1949453"/>
              <a:gd name="connsiteX56" fmla="*/ 2870200 w 2959100"/>
              <a:gd name="connsiteY56" fmla="*/ 31753 h 1949453"/>
              <a:gd name="connsiteX57" fmla="*/ 2895600 w 2959100"/>
              <a:gd name="connsiteY57" fmla="*/ 19053 h 1949453"/>
              <a:gd name="connsiteX58" fmla="*/ 2914650 w 2959100"/>
              <a:gd name="connsiteY58" fmla="*/ 6353 h 1949453"/>
              <a:gd name="connsiteX59" fmla="*/ 2959100 w 2959100"/>
              <a:gd name="connsiteY5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22300 w 2959100"/>
              <a:gd name="connsiteY5" fmla="*/ 882653 h 1949453"/>
              <a:gd name="connsiteX6" fmla="*/ 654050 w 2959100"/>
              <a:gd name="connsiteY6" fmla="*/ 876303 h 1949453"/>
              <a:gd name="connsiteX7" fmla="*/ 685800 w 2959100"/>
              <a:gd name="connsiteY7" fmla="*/ 863603 h 1949453"/>
              <a:gd name="connsiteX8" fmla="*/ 736600 w 2959100"/>
              <a:gd name="connsiteY8" fmla="*/ 857253 h 1949453"/>
              <a:gd name="connsiteX9" fmla="*/ 768350 w 2959100"/>
              <a:gd name="connsiteY9" fmla="*/ 850903 h 1949453"/>
              <a:gd name="connsiteX10" fmla="*/ 920750 w 2959100"/>
              <a:gd name="connsiteY10" fmla="*/ 831853 h 1949453"/>
              <a:gd name="connsiteX11" fmla="*/ 984250 w 2959100"/>
              <a:gd name="connsiteY11" fmla="*/ 819153 h 1949453"/>
              <a:gd name="connsiteX12" fmla="*/ 990600 w 2959100"/>
              <a:gd name="connsiteY12" fmla="*/ 781053 h 1949453"/>
              <a:gd name="connsiteX13" fmla="*/ 996950 w 2959100"/>
              <a:gd name="connsiteY13" fmla="*/ 755653 h 1949453"/>
              <a:gd name="connsiteX14" fmla="*/ 1003300 w 2959100"/>
              <a:gd name="connsiteY14" fmla="*/ 660403 h 1949453"/>
              <a:gd name="connsiteX15" fmla="*/ 1009650 w 2959100"/>
              <a:gd name="connsiteY15" fmla="*/ 635003 h 1949453"/>
              <a:gd name="connsiteX16" fmla="*/ 1028700 w 2959100"/>
              <a:gd name="connsiteY16" fmla="*/ 609603 h 1949453"/>
              <a:gd name="connsiteX17" fmla="*/ 1035050 w 2959100"/>
              <a:gd name="connsiteY17" fmla="*/ 590553 h 1949453"/>
              <a:gd name="connsiteX18" fmla="*/ 1041400 w 2959100"/>
              <a:gd name="connsiteY18" fmla="*/ 546103 h 1949453"/>
              <a:gd name="connsiteX19" fmla="*/ 1054100 w 2959100"/>
              <a:gd name="connsiteY19" fmla="*/ 514353 h 1949453"/>
              <a:gd name="connsiteX20" fmla="*/ 1073150 w 2959100"/>
              <a:gd name="connsiteY20" fmla="*/ 476253 h 1949453"/>
              <a:gd name="connsiteX21" fmla="*/ 1092200 w 2959100"/>
              <a:gd name="connsiteY21" fmla="*/ 463553 h 1949453"/>
              <a:gd name="connsiteX22" fmla="*/ 1403350 w 2959100"/>
              <a:gd name="connsiteY22" fmla="*/ 533403 h 1949453"/>
              <a:gd name="connsiteX23" fmla="*/ 1409700 w 2959100"/>
              <a:gd name="connsiteY23" fmla="*/ 622303 h 1949453"/>
              <a:gd name="connsiteX24" fmla="*/ 1428750 w 2959100"/>
              <a:gd name="connsiteY24" fmla="*/ 615953 h 1949453"/>
              <a:gd name="connsiteX25" fmla="*/ 1784350 w 2959100"/>
              <a:gd name="connsiteY25" fmla="*/ 590553 h 1949453"/>
              <a:gd name="connsiteX26" fmla="*/ 1803400 w 2959100"/>
              <a:gd name="connsiteY26" fmla="*/ 584203 h 1949453"/>
              <a:gd name="connsiteX27" fmla="*/ 1841500 w 2959100"/>
              <a:gd name="connsiteY27" fmla="*/ 577853 h 1949453"/>
              <a:gd name="connsiteX28" fmla="*/ 1854200 w 2959100"/>
              <a:gd name="connsiteY28" fmla="*/ 546103 h 1949453"/>
              <a:gd name="connsiteX29" fmla="*/ 1873250 w 2959100"/>
              <a:gd name="connsiteY29" fmla="*/ 527053 h 1949453"/>
              <a:gd name="connsiteX30" fmla="*/ 1936750 w 2959100"/>
              <a:gd name="connsiteY30" fmla="*/ 501653 h 1949453"/>
              <a:gd name="connsiteX31" fmla="*/ 1974850 w 2959100"/>
              <a:gd name="connsiteY31" fmla="*/ 482603 h 1949453"/>
              <a:gd name="connsiteX32" fmla="*/ 2019300 w 2959100"/>
              <a:gd name="connsiteY32" fmla="*/ 469903 h 1949453"/>
              <a:gd name="connsiteX33" fmla="*/ 2171700 w 2959100"/>
              <a:gd name="connsiteY33" fmla="*/ 406403 h 1949453"/>
              <a:gd name="connsiteX34" fmla="*/ 2203450 w 2959100"/>
              <a:gd name="connsiteY34" fmla="*/ 387353 h 1949453"/>
              <a:gd name="connsiteX35" fmla="*/ 2241550 w 2959100"/>
              <a:gd name="connsiteY35" fmla="*/ 368303 h 1949453"/>
              <a:gd name="connsiteX36" fmla="*/ 2260600 w 2959100"/>
              <a:gd name="connsiteY36" fmla="*/ 349253 h 1949453"/>
              <a:gd name="connsiteX37" fmla="*/ 2279650 w 2959100"/>
              <a:gd name="connsiteY37" fmla="*/ 342903 h 1949453"/>
              <a:gd name="connsiteX38" fmla="*/ 2324100 w 2959100"/>
              <a:gd name="connsiteY38" fmla="*/ 311153 h 1949453"/>
              <a:gd name="connsiteX39" fmla="*/ 2355850 w 2959100"/>
              <a:gd name="connsiteY39" fmla="*/ 292103 h 1949453"/>
              <a:gd name="connsiteX40" fmla="*/ 2374900 w 2959100"/>
              <a:gd name="connsiteY40" fmla="*/ 273053 h 1949453"/>
              <a:gd name="connsiteX41" fmla="*/ 2406650 w 2959100"/>
              <a:gd name="connsiteY41" fmla="*/ 247653 h 1949453"/>
              <a:gd name="connsiteX42" fmla="*/ 2432050 w 2959100"/>
              <a:gd name="connsiteY42" fmla="*/ 234953 h 1949453"/>
              <a:gd name="connsiteX43" fmla="*/ 2457450 w 2959100"/>
              <a:gd name="connsiteY43" fmla="*/ 215903 h 1949453"/>
              <a:gd name="connsiteX44" fmla="*/ 2476500 w 2959100"/>
              <a:gd name="connsiteY44" fmla="*/ 203203 h 1949453"/>
              <a:gd name="connsiteX45" fmla="*/ 2495550 w 2959100"/>
              <a:gd name="connsiteY45" fmla="*/ 184153 h 1949453"/>
              <a:gd name="connsiteX46" fmla="*/ 2533650 w 2959100"/>
              <a:gd name="connsiteY46" fmla="*/ 158753 h 1949453"/>
              <a:gd name="connsiteX47" fmla="*/ 2552700 w 2959100"/>
              <a:gd name="connsiteY47" fmla="*/ 133353 h 1949453"/>
              <a:gd name="connsiteX48" fmla="*/ 2590800 w 2959100"/>
              <a:gd name="connsiteY48" fmla="*/ 120653 h 1949453"/>
              <a:gd name="connsiteX49" fmla="*/ 2616200 w 2959100"/>
              <a:gd name="connsiteY49" fmla="*/ 107953 h 1949453"/>
              <a:gd name="connsiteX50" fmla="*/ 2654300 w 2959100"/>
              <a:gd name="connsiteY50" fmla="*/ 82553 h 1949453"/>
              <a:gd name="connsiteX51" fmla="*/ 2768600 w 2959100"/>
              <a:gd name="connsiteY51" fmla="*/ 82553 h 1949453"/>
              <a:gd name="connsiteX52" fmla="*/ 2787650 w 2959100"/>
              <a:gd name="connsiteY52" fmla="*/ 76203 h 1949453"/>
              <a:gd name="connsiteX53" fmla="*/ 2813050 w 2959100"/>
              <a:gd name="connsiteY53" fmla="*/ 69853 h 1949453"/>
              <a:gd name="connsiteX54" fmla="*/ 2851150 w 2959100"/>
              <a:gd name="connsiteY54" fmla="*/ 44453 h 1949453"/>
              <a:gd name="connsiteX55" fmla="*/ 2870200 w 2959100"/>
              <a:gd name="connsiteY55" fmla="*/ 31753 h 1949453"/>
              <a:gd name="connsiteX56" fmla="*/ 2895600 w 2959100"/>
              <a:gd name="connsiteY56" fmla="*/ 19053 h 1949453"/>
              <a:gd name="connsiteX57" fmla="*/ 2914650 w 2959100"/>
              <a:gd name="connsiteY57" fmla="*/ 6353 h 1949453"/>
              <a:gd name="connsiteX58" fmla="*/ 2959100 w 2959100"/>
              <a:gd name="connsiteY5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685800 w 2959100"/>
              <a:gd name="connsiteY6" fmla="*/ 863603 h 1949453"/>
              <a:gd name="connsiteX7" fmla="*/ 736600 w 2959100"/>
              <a:gd name="connsiteY7" fmla="*/ 857253 h 1949453"/>
              <a:gd name="connsiteX8" fmla="*/ 768350 w 2959100"/>
              <a:gd name="connsiteY8" fmla="*/ 850903 h 1949453"/>
              <a:gd name="connsiteX9" fmla="*/ 920750 w 2959100"/>
              <a:gd name="connsiteY9" fmla="*/ 831853 h 1949453"/>
              <a:gd name="connsiteX10" fmla="*/ 984250 w 2959100"/>
              <a:gd name="connsiteY10" fmla="*/ 819153 h 1949453"/>
              <a:gd name="connsiteX11" fmla="*/ 990600 w 2959100"/>
              <a:gd name="connsiteY11" fmla="*/ 781053 h 1949453"/>
              <a:gd name="connsiteX12" fmla="*/ 996950 w 2959100"/>
              <a:gd name="connsiteY12" fmla="*/ 755653 h 1949453"/>
              <a:gd name="connsiteX13" fmla="*/ 1003300 w 2959100"/>
              <a:gd name="connsiteY13" fmla="*/ 660403 h 1949453"/>
              <a:gd name="connsiteX14" fmla="*/ 1009650 w 2959100"/>
              <a:gd name="connsiteY14" fmla="*/ 635003 h 1949453"/>
              <a:gd name="connsiteX15" fmla="*/ 1028700 w 2959100"/>
              <a:gd name="connsiteY15" fmla="*/ 609603 h 1949453"/>
              <a:gd name="connsiteX16" fmla="*/ 1035050 w 2959100"/>
              <a:gd name="connsiteY16" fmla="*/ 590553 h 1949453"/>
              <a:gd name="connsiteX17" fmla="*/ 1041400 w 2959100"/>
              <a:gd name="connsiteY17" fmla="*/ 546103 h 1949453"/>
              <a:gd name="connsiteX18" fmla="*/ 1054100 w 2959100"/>
              <a:gd name="connsiteY18" fmla="*/ 514353 h 1949453"/>
              <a:gd name="connsiteX19" fmla="*/ 1073150 w 2959100"/>
              <a:gd name="connsiteY19" fmla="*/ 476253 h 1949453"/>
              <a:gd name="connsiteX20" fmla="*/ 1092200 w 2959100"/>
              <a:gd name="connsiteY20" fmla="*/ 463553 h 1949453"/>
              <a:gd name="connsiteX21" fmla="*/ 1403350 w 2959100"/>
              <a:gd name="connsiteY21" fmla="*/ 533403 h 1949453"/>
              <a:gd name="connsiteX22" fmla="*/ 1409700 w 2959100"/>
              <a:gd name="connsiteY22" fmla="*/ 622303 h 1949453"/>
              <a:gd name="connsiteX23" fmla="*/ 1428750 w 2959100"/>
              <a:gd name="connsiteY23" fmla="*/ 615953 h 1949453"/>
              <a:gd name="connsiteX24" fmla="*/ 1784350 w 2959100"/>
              <a:gd name="connsiteY24" fmla="*/ 590553 h 1949453"/>
              <a:gd name="connsiteX25" fmla="*/ 1803400 w 2959100"/>
              <a:gd name="connsiteY25" fmla="*/ 584203 h 1949453"/>
              <a:gd name="connsiteX26" fmla="*/ 1841500 w 2959100"/>
              <a:gd name="connsiteY26" fmla="*/ 577853 h 1949453"/>
              <a:gd name="connsiteX27" fmla="*/ 1854200 w 2959100"/>
              <a:gd name="connsiteY27" fmla="*/ 546103 h 1949453"/>
              <a:gd name="connsiteX28" fmla="*/ 1873250 w 2959100"/>
              <a:gd name="connsiteY28" fmla="*/ 527053 h 1949453"/>
              <a:gd name="connsiteX29" fmla="*/ 1936750 w 2959100"/>
              <a:gd name="connsiteY29" fmla="*/ 501653 h 1949453"/>
              <a:gd name="connsiteX30" fmla="*/ 1974850 w 2959100"/>
              <a:gd name="connsiteY30" fmla="*/ 482603 h 1949453"/>
              <a:gd name="connsiteX31" fmla="*/ 2019300 w 2959100"/>
              <a:gd name="connsiteY31" fmla="*/ 469903 h 1949453"/>
              <a:gd name="connsiteX32" fmla="*/ 2171700 w 2959100"/>
              <a:gd name="connsiteY32" fmla="*/ 406403 h 1949453"/>
              <a:gd name="connsiteX33" fmla="*/ 2203450 w 2959100"/>
              <a:gd name="connsiteY33" fmla="*/ 387353 h 1949453"/>
              <a:gd name="connsiteX34" fmla="*/ 2241550 w 2959100"/>
              <a:gd name="connsiteY34" fmla="*/ 368303 h 1949453"/>
              <a:gd name="connsiteX35" fmla="*/ 2260600 w 2959100"/>
              <a:gd name="connsiteY35" fmla="*/ 349253 h 1949453"/>
              <a:gd name="connsiteX36" fmla="*/ 2279650 w 2959100"/>
              <a:gd name="connsiteY36" fmla="*/ 342903 h 1949453"/>
              <a:gd name="connsiteX37" fmla="*/ 2324100 w 2959100"/>
              <a:gd name="connsiteY37" fmla="*/ 311153 h 1949453"/>
              <a:gd name="connsiteX38" fmla="*/ 2355850 w 2959100"/>
              <a:gd name="connsiteY38" fmla="*/ 292103 h 1949453"/>
              <a:gd name="connsiteX39" fmla="*/ 2374900 w 2959100"/>
              <a:gd name="connsiteY39" fmla="*/ 273053 h 1949453"/>
              <a:gd name="connsiteX40" fmla="*/ 2406650 w 2959100"/>
              <a:gd name="connsiteY40" fmla="*/ 247653 h 1949453"/>
              <a:gd name="connsiteX41" fmla="*/ 2432050 w 2959100"/>
              <a:gd name="connsiteY41" fmla="*/ 234953 h 1949453"/>
              <a:gd name="connsiteX42" fmla="*/ 2457450 w 2959100"/>
              <a:gd name="connsiteY42" fmla="*/ 215903 h 1949453"/>
              <a:gd name="connsiteX43" fmla="*/ 2476500 w 2959100"/>
              <a:gd name="connsiteY43" fmla="*/ 203203 h 1949453"/>
              <a:gd name="connsiteX44" fmla="*/ 2495550 w 2959100"/>
              <a:gd name="connsiteY44" fmla="*/ 184153 h 1949453"/>
              <a:gd name="connsiteX45" fmla="*/ 2533650 w 2959100"/>
              <a:gd name="connsiteY45" fmla="*/ 158753 h 1949453"/>
              <a:gd name="connsiteX46" fmla="*/ 2552700 w 2959100"/>
              <a:gd name="connsiteY46" fmla="*/ 133353 h 1949453"/>
              <a:gd name="connsiteX47" fmla="*/ 2590800 w 2959100"/>
              <a:gd name="connsiteY47" fmla="*/ 120653 h 1949453"/>
              <a:gd name="connsiteX48" fmla="*/ 2616200 w 2959100"/>
              <a:gd name="connsiteY48" fmla="*/ 107953 h 1949453"/>
              <a:gd name="connsiteX49" fmla="*/ 2654300 w 2959100"/>
              <a:gd name="connsiteY49" fmla="*/ 82553 h 1949453"/>
              <a:gd name="connsiteX50" fmla="*/ 2768600 w 2959100"/>
              <a:gd name="connsiteY50" fmla="*/ 82553 h 1949453"/>
              <a:gd name="connsiteX51" fmla="*/ 2787650 w 2959100"/>
              <a:gd name="connsiteY51" fmla="*/ 76203 h 1949453"/>
              <a:gd name="connsiteX52" fmla="*/ 2813050 w 2959100"/>
              <a:gd name="connsiteY52" fmla="*/ 69853 h 1949453"/>
              <a:gd name="connsiteX53" fmla="*/ 2851150 w 2959100"/>
              <a:gd name="connsiteY53" fmla="*/ 44453 h 1949453"/>
              <a:gd name="connsiteX54" fmla="*/ 2870200 w 2959100"/>
              <a:gd name="connsiteY54" fmla="*/ 31753 h 1949453"/>
              <a:gd name="connsiteX55" fmla="*/ 2895600 w 2959100"/>
              <a:gd name="connsiteY55" fmla="*/ 19053 h 1949453"/>
              <a:gd name="connsiteX56" fmla="*/ 2914650 w 2959100"/>
              <a:gd name="connsiteY56" fmla="*/ 6353 h 1949453"/>
              <a:gd name="connsiteX57" fmla="*/ 2959100 w 2959100"/>
              <a:gd name="connsiteY5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654050 w 2959100"/>
              <a:gd name="connsiteY5" fmla="*/ 876303 h 1949453"/>
              <a:gd name="connsiteX6" fmla="*/ 736600 w 2959100"/>
              <a:gd name="connsiteY6" fmla="*/ 857253 h 1949453"/>
              <a:gd name="connsiteX7" fmla="*/ 768350 w 2959100"/>
              <a:gd name="connsiteY7" fmla="*/ 850903 h 1949453"/>
              <a:gd name="connsiteX8" fmla="*/ 920750 w 2959100"/>
              <a:gd name="connsiteY8" fmla="*/ 831853 h 1949453"/>
              <a:gd name="connsiteX9" fmla="*/ 984250 w 2959100"/>
              <a:gd name="connsiteY9" fmla="*/ 819153 h 1949453"/>
              <a:gd name="connsiteX10" fmla="*/ 990600 w 2959100"/>
              <a:gd name="connsiteY10" fmla="*/ 781053 h 1949453"/>
              <a:gd name="connsiteX11" fmla="*/ 996950 w 2959100"/>
              <a:gd name="connsiteY11" fmla="*/ 755653 h 1949453"/>
              <a:gd name="connsiteX12" fmla="*/ 1003300 w 2959100"/>
              <a:gd name="connsiteY12" fmla="*/ 660403 h 1949453"/>
              <a:gd name="connsiteX13" fmla="*/ 1009650 w 2959100"/>
              <a:gd name="connsiteY13" fmla="*/ 635003 h 1949453"/>
              <a:gd name="connsiteX14" fmla="*/ 1028700 w 2959100"/>
              <a:gd name="connsiteY14" fmla="*/ 609603 h 1949453"/>
              <a:gd name="connsiteX15" fmla="*/ 1035050 w 2959100"/>
              <a:gd name="connsiteY15" fmla="*/ 590553 h 1949453"/>
              <a:gd name="connsiteX16" fmla="*/ 1041400 w 2959100"/>
              <a:gd name="connsiteY16" fmla="*/ 546103 h 1949453"/>
              <a:gd name="connsiteX17" fmla="*/ 1054100 w 2959100"/>
              <a:gd name="connsiteY17" fmla="*/ 514353 h 1949453"/>
              <a:gd name="connsiteX18" fmla="*/ 1073150 w 2959100"/>
              <a:gd name="connsiteY18" fmla="*/ 476253 h 1949453"/>
              <a:gd name="connsiteX19" fmla="*/ 1092200 w 2959100"/>
              <a:gd name="connsiteY19" fmla="*/ 463553 h 1949453"/>
              <a:gd name="connsiteX20" fmla="*/ 1403350 w 2959100"/>
              <a:gd name="connsiteY20" fmla="*/ 533403 h 1949453"/>
              <a:gd name="connsiteX21" fmla="*/ 1409700 w 2959100"/>
              <a:gd name="connsiteY21" fmla="*/ 622303 h 1949453"/>
              <a:gd name="connsiteX22" fmla="*/ 1428750 w 2959100"/>
              <a:gd name="connsiteY22" fmla="*/ 615953 h 1949453"/>
              <a:gd name="connsiteX23" fmla="*/ 1784350 w 2959100"/>
              <a:gd name="connsiteY23" fmla="*/ 590553 h 1949453"/>
              <a:gd name="connsiteX24" fmla="*/ 1803400 w 2959100"/>
              <a:gd name="connsiteY24" fmla="*/ 584203 h 1949453"/>
              <a:gd name="connsiteX25" fmla="*/ 1841500 w 2959100"/>
              <a:gd name="connsiteY25" fmla="*/ 577853 h 1949453"/>
              <a:gd name="connsiteX26" fmla="*/ 1854200 w 2959100"/>
              <a:gd name="connsiteY26" fmla="*/ 546103 h 1949453"/>
              <a:gd name="connsiteX27" fmla="*/ 1873250 w 2959100"/>
              <a:gd name="connsiteY27" fmla="*/ 527053 h 1949453"/>
              <a:gd name="connsiteX28" fmla="*/ 1936750 w 2959100"/>
              <a:gd name="connsiteY28" fmla="*/ 501653 h 1949453"/>
              <a:gd name="connsiteX29" fmla="*/ 1974850 w 2959100"/>
              <a:gd name="connsiteY29" fmla="*/ 482603 h 1949453"/>
              <a:gd name="connsiteX30" fmla="*/ 2019300 w 2959100"/>
              <a:gd name="connsiteY30" fmla="*/ 469903 h 1949453"/>
              <a:gd name="connsiteX31" fmla="*/ 2171700 w 2959100"/>
              <a:gd name="connsiteY31" fmla="*/ 406403 h 1949453"/>
              <a:gd name="connsiteX32" fmla="*/ 2203450 w 2959100"/>
              <a:gd name="connsiteY32" fmla="*/ 387353 h 1949453"/>
              <a:gd name="connsiteX33" fmla="*/ 2241550 w 2959100"/>
              <a:gd name="connsiteY33" fmla="*/ 368303 h 1949453"/>
              <a:gd name="connsiteX34" fmla="*/ 2260600 w 2959100"/>
              <a:gd name="connsiteY34" fmla="*/ 349253 h 1949453"/>
              <a:gd name="connsiteX35" fmla="*/ 2279650 w 2959100"/>
              <a:gd name="connsiteY35" fmla="*/ 342903 h 1949453"/>
              <a:gd name="connsiteX36" fmla="*/ 2324100 w 2959100"/>
              <a:gd name="connsiteY36" fmla="*/ 311153 h 1949453"/>
              <a:gd name="connsiteX37" fmla="*/ 2355850 w 2959100"/>
              <a:gd name="connsiteY37" fmla="*/ 292103 h 1949453"/>
              <a:gd name="connsiteX38" fmla="*/ 2374900 w 2959100"/>
              <a:gd name="connsiteY38" fmla="*/ 273053 h 1949453"/>
              <a:gd name="connsiteX39" fmla="*/ 2406650 w 2959100"/>
              <a:gd name="connsiteY39" fmla="*/ 247653 h 1949453"/>
              <a:gd name="connsiteX40" fmla="*/ 2432050 w 2959100"/>
              <a:gd name="connsiteY40" fmla="*/ 234953 h 1949453"/>
              <a:gd name="connsiteX41" fmla="*/ 2457450 w 2959100"/>
              <a:gd name="connsiteY41" fmla="*/ 215903 h 1949453"/>
              <a:gd name="connsiteX42" fmla="*/ 2476500 w 2959100"/>
              <a:gd name="connsiteY42" fmla="*/ 203203 h 1949453"/>
              <a:gd name="connsiteX43" fmla="*/ 2495550 w 2959100"/>
              <a:gd name="connsiteY43" fmla="*/ 184153 h 1949453"/>
              <a:gd name="connsiteX44" fmla="*/ 2533650 w 2959100"/>
              <a:gd name="connsiteY44" fmla="*/ 158753 h 1949453"/>
              <a:gd name="connsiteX45" fmla="*/ 2552700 w 2959100"/>
              <a:gd name="connsiteY45" fmla="*/ 133353 h 1949453"/>
              <a:gd name="connsiteX46" fmla="*/ 2590800 w 2959100"/>
              <a:gd name="connsiteY46" fmla="*/ 120653 h 1949453"/>
              <a:gd name="connsiteX47" fmla="*/ 2616200 w 2959100"/>
              <a:gd name="connsiteY47" fmla="*/ 107953 h 1949453"/>
              <a:gd name="connsiteX48" fmla="*/ 2654300 w 2959100"/>
              <a:gd name="connsiteY48" fmla="*/ 82553 h 1949453"/>
              <a:gd name="connsiteX49" fmla="*/ 2768600 w 2959100"/>
              <a:gd name="connsiteY49" fmla="*/ 82553 h 1949453"/>
              <a:gd name="connsiteX50" fmla="*/ 2787650 w 2959100"/>
              <a:gd name="connsiteY50" fmla="*/ 76203 h 1949453"/>
              <a:gd name="connsiteX51" fmla="*/ 2813050 w 2959100"/>
              <a:gd name="connsiteY51" fmla="*/ 69853 h 1949453"/>
              <a:gd name="connsiteX52" fmla="*/ 2851150 w 2959100"/>
              <a:gd name="connsiteY52" fmla="*/ 44453 h 1949453"/>
              <a:gd name="connsiteX53" fmla="*/ 2870200 w 2959100"/>
              <a:gd name="connsiteY53" fmla="*/ 31753 h 1949453"/>
              <a:gd name="connsiteX54" fmla="*/ 2895600 w 2959100"/>
              <a:gd name="connsiteY54" fmla="*/ 19053 h 1949453"/>
              <a:gd name="connsiteX55" fmla="*/ 2914650 w 2959100"/>
              <a:gd name="connsiteY55" fmla="*/ 6353 h 1949453"/>
              <a:gd name="connsiteX56" fmla="*/ 2959100 w 2959100"/>
              <a:gd name="connsiteY5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57253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768350 w 2959100"/>
              <a:gd name="connsiteY6" fmla="*/ 850903 h 1949453"/>
              <a:gd name="connsiteX7" fmla="*/ 920750 w 2959100"/>
              <a:gd name="connsiteY7" fmla="*/ 831853 h 1949453"/>
              <a:gd name="connsiteX8" fmla="*/ 984250 w 2959100"/>
              <a:gd name="connsiteY8" fmla="*/ 819153 h 1949453"/>
              <a:gd name="connsiteX9" fmla="*/ 990600 w 2959100"/>
              <a:gd name="connsiteY9" fmla="*/ 781053 h 1949453"/>
              <a:gd name="connsiteX10" fmla="*/ 996950 w 2959100"/>
              <a:gd name="connsiteY10" fmla="*/ 755653 h 1949453"/>
              <a:gd name="connsiteX11" fmla="*/ 1003300 w 2959100"/>
              <a:gd name="connsiteY11" fmla="*/ 660403 h 1949453"/>
              <a:gd name="connsiteX12" fmla="*/ 1009650 w 2959100"/>
              <a:gd name="connsiteY12" fmla="*/ 635003 h 1949453"/>
              <a:gd name="connsiteX13" fmla="*/ 1028700 w 2959100"/>
              <a:gd name="connsiteY13" fmla="*/ 609603 h 1949453"/>
              <a:gd name="connsiteX14" fmla="*/ 1035050 w 2959100"/>
              <a:gd name="connsiteY14" fmla="*/ 590553 h 1949453"/>
              <a:gd name="connsiteX15" fmla="*/ 1041400 w 2959100"/>
              <a:gd name="connsiteY15" fmla="*/ 546103 h 1949453"/>
              <a:gd name="connsiteX16" fmla="*/ 1054100 w 2959100"/>
              <a:gd name="connsiteY16" fmla="*/ 514353 h 1949453"/>
              <a:gd name="connsiteX17" fmla="*/ 1073150 w 2959100"/>
              <a:gd name="connsiteY17" fmla="*/ 476253 h 1949453"/>
              <a:gd name="connsiteX18" fmla="*/ 1092200 w 2959100"/>
              <a:gd name="connsiteY18" fmla="*/ 463553 h 1949453"/>
              <a:gd name="connsiteX19" fmla="*/ 1403350 w 2959100"/>
              <a:gd name="connsiteY19" fmla="*/ 533403 h 1949453"/>
              <a:gd name="connsiteX20" fmla="*/ 1409700 w 2959100"/>
              <a:gd name="connsiteY20" fmla="*/ 622303 h 1949453"/>
              <a:gd name="connsiteX21" fmla="*/ 1428750 w 2959100"/>
              <a:gd name="connsiteY21" fmla="*/ 615953 h 1949453"/>
              <a:gd name="connsiteX22" fmla="*/ 1784350 w 2959100"/>
              <a:gd name="connsiteY22" fmla="*/ 590553 h 1949453"/>
              <a:gd name="connsiteX23" fmla="*/ 1803400 w 2959100"/>
              <a:gd name="connsiteY23" fmla="*/ 584203 h 1949453"/>
              <a:gd name="connsiteX24" fmla="*/ 1841500 w 2959100"/>
              <a:gd name="connsiteY24" fmla="*/ 577853 h 1949453"/>
              <a:gd name="connsiteX25" fmla="*/ 1854200 w 2959100"/>
              <a:gd name="connsiteY25" fmla="*/ 546103 h 1949453"/>
              <a:gd name="connsiteX26" fmla="*/ 1873250 w 2959100"/>
              <a:gd name="connsiteY26" fmla="*/ 527053 h 1949453"/>
              <a:gd name="connsiteX27" fmla="*/ 1936750 w 2959100"/>
              <a:gd name="connsiteY27" fmla="*/ 501653 h 1949453"/>
              <a:gd name="connsiteX28" fmla="*/ 1974850 w 2959100"/>
              <a:gd name="connsiteY28" fmla="*/ 482603 h 1949453"/>
              <a:gd name="connsiteX29" fmla="*/ 2019300 w 2959100"/>
              <a:gd name="connsiteY29" fmla="*/ 469903 h 1949453"/>
              <a:gd name="connsiteX30" fmla="*/ 2171700 w 2959100"/>
              <a:gd name="connsiteY30" fmla="*/ 406403 h 1949453"/>
              <a:gd name="connsiteX31" fmla="*/ 2203450 w 2959100"/>
              <a:gd name="connsiteY31" fmla="*/ 387353 h 1949453"/>
              <a:gd name="connsiteX32" fmla="*/ 2241550 w 2959100"/>
              <a:gd name="connsiteY32" fmla="*/ 368303 h 1949453"/>
              <a:gd name="connsiteX33" fmla="*/ 2260600 w 2959100"/>
              <a:gd name="connsiteY33" fmla="*/ 349253 h 1949453"/>
              <a:gd name="connsiteX34" fmla="*/ 2279650 w 2959100"/>
              <a:gd name="connsiteY34" fmla="*/ 342903 h 1949453"/>
              <a:gd name="connsiteX35" fmla="*/ 2324100 w 2959100"/>
              <a:gd name="connsiteY35" fmla="*/ 311153 h 1949453"/>
              <a:gd name="connsiteX36" fmla="*/ 2355850 w 2959100"/>
              <a:gd name="connsiteY36" fmla="*/ 292103 h 1949453"/>
              <a:gd name="connsiteX37" fmla="*/ 2374900 w 2959100"/>
              <a:gd name="connsiteY37" fmla="*/ 273053 h 1949453"/>
              <a:gd name="connsiteX38" fmla="*/ 2406650 w 2959100"/>
              <a:gd name="connsiteY38" fmla="*/ 247653 h 1949453"/>
              <a:gd name="connsiteX39" fmla="*/ 2432050 w 2959100"/>
              <a:gd name="connsiteY39" fmla="*/ 234953 h 1949453"/>
              <a:gd name="connsiteX40" fmla="*/ 2457450 w 2959100"/>
              <a:gd name="connsiteY40" fmla="*/ 215903 h 1949453"/>
              <a:gd name="connsiteX41" fmla="*/ 2476500 w 2959100"/>
              <a:gd name="connsiteY41" fmla="*/ 203203 h 1949453"/>
              <a:gd name="connsiteX42" fmla="*/ 2495550 w 2959100"/>
              <a:gd name="connsiteY42" fmla="*/ 184153 h 1949453"/>
              <a:gd name="connsiteX43" fmla="*/ 2533650 w 2959100"/>
              <a:gd name="connsiteY43" fmla="*/ 158753 h 1949453"/>
              <a:gd name="connsiteX44" fmla="*/ 2552700 w 2959100"/>
              <a:gd name="connsiteY44" fmla="*/ 133353 h 1949453"/>
              <a:gd name="connsiteX45" fmla="*/ 2590800 w 2959100"/>
              <a:gd name="connsiteY45" fmla="*/ 120653 h 1949453"/>
              <a:gd name="connsiteX46" fmla="*/ 2616200 w 2959100"/>
              <a:gd name="connsiteY46" fmla="*/ 107953 h 1949453"/>
              <a:gd name="connsiteX47" fmla="*/ 2654300 w 2959100"/>
              <a:gd name="connsiteY47" fmla="*/ 82553 h 1949453"/>
              <a:gd name="connsiteX48" fmla="*/ 2768600 w 2959100"/>
              <a:gd name="connsiteY48" fmla="*/ 82553 h 1949453"/>
              <a:gd name="connsiteX49" fmla="*/ 2787650 w 2959100"/>
              <a:gd name="connsiteY49" fmla="*/ 76203 h 1949453"/>
              <a:gd name="connsiteX50" fmla="*/ 2813050 w 2959100"/>
              <a:gd name="connsiteY50" fmla="*/ 69853 h 1949453"/>
              <a:gd name="connsiteX51" fmla="*/ 2851150 w 2959100"/>
              <a:gd name="connsiteY51" fmla="*/ 44453 h 1949453"/>
              <a:gd name="connsiteX52" fmla="*/ 2870200 w 2959100"/>
              <a:gd name="connsiteY52" fmla="*/ 31753 h 1949453"/>
              <a:gd name="connsiteX53" fmla="*/ 2895600 w 2959100"/>
              <a:gd name="connsiteY53" fmla="*/ 19053 h 1949453"/>
              <a:gd name="connsiteX54" fmla="*/ 2914650 w 2959100"/>
              <a:gd name="connsiteY54" fmla="*/ 6353 h 1949453"/>
              <a:gd name="connsiteX55" fmla="*/ 2959100 w 2959100"/>
              <a:gd name="connsiteY5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920750 w 2959100"/>
              <a:gd name="connsiteY6" fmla="*/ 831853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0600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996950 w 2959100"/>
              <a:gd name="connsiteY9" fmla="*/ 755653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03300 w 2959100"/>
              <a:gd name="connsiteY10" fmla="*/ 660403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9650 w 2959100"/>
              <a:gd name="connsiteY11" fmla="*/ 635003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28700 w 2959100"/>
              <a:gd name="connsiteY12" fmla="*/ 609603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35050 w 2959100"/>
              <a:gd name="connsiteY13" fmla="*/ 590553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092200 w 2959100"/>
              <a:gd name="connsiteY17" fmla="*/ 463553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403350 w 2959100"/>
              <a:gd name="connsiteY18" fmla="*/ 533403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073150 w 2959100"/>
              <a:gd name="connsiteY16" fmla="*/ 476253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54100 w 2959100"/>
              <a:gd name="connsiteY15" fmla="*/ 514353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6032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63651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409700 w 2959100"/>
              <a:gd name="connsiteY19" fmla="*/ 622303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428750 w 2959100"/>
              <a:gd name="connsiteY20" fmla="*/ 615953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784350 w 2959100"/>
              <a:gd name="connsiteY21" fmla="*/ 590553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659609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803400 w 2959100"/>
              <a:gd name="connsiteY22" fmla="*/ 584203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841500 w 2959100"/>
              <a:gd name="connsiteY23" fmla="*/ 577853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873250 w 2959100"/>
              <a:gd name="connsiteY25" fmla="*/ 527053 h 1949453"/>
              <a:gd name="connsiteX26" fmla="*/ 1936750 w 2959100"/>
              <a:gd name="connsiteY26" fmla="*/ 501653 h 1949453"/>
              <a:gd name="connsiteX27" fmla="*/ 1974850 w 2959100"/>
              <a:gd name="connsiteY27" fmla="*/ 482603 h 1949453"/>
              <a:gd name="connsiteX28" fmla="*/ 2019300 w 2959100"/>
              <a:gd name="connsiteY28" fmla="*/ 469903 h 1949453"/>
              <a:gd name="connsiteX29" fmla="*/ 2171700 w 2959100"/>
              <a:gd name="connsiteY29" fmla="*/ 406403 h 1949453"/>
              <a:gd name="connsiteX30" fmla="*/ 2203450 w 2959100"/>
              <a:gd name="connsiteY30" fmla="*/ 387353 h 1949453"/>
              <a:gd name="connsiteX31" fmla="*/ 2241550 w 2959100"/>
              <a:gd name="connsiteY31" fmla="*/ 368303 h 1949453"/>
              <a:gd name="connsiteX32" fmla="*/ 2260600 w 2959100"/>
              <a:gd name="connsiteY32" fmla="*/ 349253 h 1949453"/>
              <a:gd name="connsiteX33" fmla="*/ 2279650 w 2959100"/>
              <a:gd name="connsiteY33" fmla="*/ 342903 h 1949453"/>
              <a:gd name="connsiteX34" fmla="*/ 2324100 w 2959100"/>
              <a:gd name="connsiteY34" fmla="*/ 311153 h 1949453"/>
              <a:gd name="connsiteX35" fmla="*/ 2355850 w 2959100"/>
              <a:gd name="connsiteY35" fmla="*/ 292103 h 1949453"/>
              <a:gd name="connsiteX36" fmla="*/ 2374900 w 2959100"/>
              <a:gd name="connsiteY36" fmla="*/ 273053 h 1949453"/>
              <a:gd name="connsiteX37" fmla="*/ 2406650 w 2959100"/>
              <a:gd name="connsiteY37" fmla="*/ 247653 h 1949453"/>
              <a:gd name="connsiteX38" fmla="*/ 2432050 w 2959100"/>
              <a:gd name="connsiteY38" fmla="*/ 234953 h 1949453"/>
              <a:gd name="connsiteX39" fmla="*/ 2457450 w 2959100"/>
              <a:gd name="connsiteY39" fmla="*/ 215903 h 1949453"/>
              <a:gd name="connsiteX40" fmla="*/ 2476500 w 2959100"/>
              <a:gd name="connsiteY40" fmla="*/ 203203 h 1949453"/>
              <a:gd name="connsiteX41" fmla="*/ 2495550 w 2959100"/>
              <a:gd name="connsiteY41" fmla="*/ 184153 h 1949453"/>
              <a:gd name="connsiteX42" fmla="*/ 2533650 w 2959100"/>
              <a:gd name="connsiteY42" fmla="*/ 158753 h 1949453"/>
              <a:gd name="connsiteX43" fmla="*/ 2552700 w 2959100"/>
              <a:gd name="connsiteY43" fmla="*/ 133353 h 1949453"/>
              <a:gd name="connsiteX44" fmla="*/ 2590800 w 2959100"/>
              <a:gd name="connsiteY44" fmla="*/ 120653 h 1949453"/>
              <a:gd name="connsiteX45" fmla="*/ 2616200 w 2959100"/>
              <a:gd name="connsiteY45" fmla="*/ 107953 h 1949453"/>
              <a:gd name="connsiteX46" fmla="*/ 2654300 w 2959100"/>
              <a:gd name="connsiteY46" fmla="*/ 82553 h 1949453"/>
              <a:gd name="connsiteX47" fmla="*/ 2768600 w 2959100"/>
              <a:gd name="connsiteY47" fmla="*/ 82553 h 1949453"/>
              <a:gd name="connsiteX48" fmla="*/ 2787650 w 2959100"/>
              <a:gd name="connsiteY48" fmla="*/ 76203 h 1949453"/>
              <a:gd name="connsiteX49" fmla="*/ 2813050 w 2959100"/>
              <a:gd name="connsiteY49" fmla="*/ 69853 h 1949453"/>
              <a:gd name="connsiteX50" fmla="*/ 2851150 w 2959100"/>
              <a:gd name="connsiteY50" fmla="*/ 44453 h 1949453"/>
              <a:gd name="connsiteX51" fmla="*/ 2870200 w 2959100"/>
              <a:gd name="connsiteY51" fmla="*/ 31753 h 1949453"/>
              <a:gd name="connsiteX52" fmla="*/ 2895600 w 2959100"/>
              <a:gd name="connsiteY52" fmla="*/ 19053 h 1949453"/>
              <a:gd name="connsiteX53" fmla="*/ 2914650 w 2959100"/>
              <a:gd name="connsiteY53" fmla="*/ 6353 h 1949453"/>
              <a:gd name="connsiteX54" fmla="*/ 2959100 w 2959100"/>
              <a:gd name="connsiteY5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854200 w 2959100"/>
              <a:gd name="connsiteY24" fmla="*/ 546103 h 1949453"/>
              <a:gd name="connsiteX25" fmla="*/ 1936750 w 2959100"/>
              <a:gd name="connsiteY25" fmla="*/ 501653 h 1949453"/>
              <a:gd name="connsiteX26" fmla="*/ 1974850 w 2959100"/>
              <a:gd name="connsiteY26" fmla="*/ 482603 h 1949453"/>
              <a:gd name="connsiteX27" fmla="*/ 2019300 w 2959100"/>
              <a:gd name="connsiteY27" fmla="*/ 469903 h 1949453"/>
              <a:gd name="connsiteX28" fmla="*/ 2171700 w 2959100"/>
              <a:gd name="connsiteY28" fmla="*/ 406403 h 1949453"/>
              <a:gd name="connsiteX29" fmla="*/ 2203450 w 2959100"/>
              <a:gd name="connsiteY29" fmla="*/ 387353 h 1949453"/>
              <a:gd name="connsiteX30" fmla="*/ 2241550 w 2959100"/>
              <a:gd name="connsiteY30" fmla="*/ 368303 h 1949453"/>
              <a:gd name="connsiteX31" fmla="*/ 2260600 w 2959100"/>
              <a:gd name="connsiteY31" fmla="*/ 349253 h 1949453"/>
              <a:gd name="connsiteX32" fmla="*/ 2279650 w 2959100"/>
              <a:gd name="connsiteY32" fmla="*/ 342903 h 1949453"/>
              <a:gd name="connsiteX33" fmla="*/ 2324100 w 2959100"/>
              <a:gd name="connsiteY33" fmla="*/ 311153 h 1949453"/>
              <a:gd name="connsiteX34" fmla="*/ 2355850 w 2959100"/>
              <a:gd name="connsiteY34" fmla="*/ 292103 h 1949453"/>
              <a:gd name="connsiteX35" fmla="*/ 2374900 w 2959100"/>
              <a:gd name="connsiteY35" fmla="*/ 273053 h 1949453"/>
              <a:gd name="connsiteX36" fmla="*/ 2406650 w 2959100"/>
              <a:gd name="connsiteY36" fmla="*/ 247653 h 1949453"/>
              <a:gd name="connsiteX37" fmla="*/ 2432050 w 2959100"/>
              <a:gd name="connsiteY37" fmla="*/ 234953 h 1949453"/>
              <a:gd name="connsiteX38" fmla="*/ 2457450 w 2959100"/>
              <a:gd name="connsiteY38" fmla="*/ 215903 h 1949453"/>
              <a:gd name="connsiteX39" fmla="*/ 2476500 w 2959100"/>
              <a:gd name="connsiteY39" fmla="*/ 203203 h 1949453"/>
              <a:gd name="connsiteX40" fmla="*/ 2495550 w 2959100"/>
              <a:gd name="connsiteY40" fmla="*/ 184153 h 1949453"/>
              <a:gd name="connsiteX41" fmla="*/ 2533650 w 2959100"/>
              <a:gd name="connsiteY41" fmla="*/ 158753 h 1949453"/>
              <a:gd name="connsiteX42" fmla="*/ 2552700 w 2959100"/>
              <a:gd name="connsiteY42" fmla="*/ 133353 h 1949453"/>
              <a:gd name="connsiteX43" fmla="*/ 2590800 w 2959100"/>
              <a:gd name="connsiteY43" fmla="*/ 120653 h 1949453"/>
              <a:gd name="connsiteX44" fmla="*/ 2616200 w 2959100"/>
              <a:gd name="connsiteY44" fmla="*/ 107953 h 1949453"/>
              <a:gd name="connsiteX45" fmla="*/ 2654300 w 2959100"/>
              <a:gd name="connsiteY45" fmla="*/ 82553 h 1949453"/>
              <a:gd name="connsiteX46" fmla="*/ 2768600 w 2959100"/>
              <a:gd name="connsiteY46" fmla="*/ 82553 h 1949453"/>
              <a:gd name="connsiteX47" fmla="*/ 2787650 w 2959100"/>
              <a:gd name="connsiteY47" fmla="*/ 76203 h 1949453"/>
              <a:gd name="connsiteX48" fmla="*/ 2813050 w 2959100"/>
              <a:gd name="connsiteY48" fmla="*/ 69853 h 1949453"/>
              <a:gd name="connsiteX49" fmla="*/ 2851150 w 2959100"/>
              <a:gd name="connsiteY49" fmla="*/ 44453 h 1949453"/>
              <a:gd name="connsiteX50" fmla="*/ 2870200 w 2959100"/>
              <a:gd name="connsiteY50" fmla="*/ 31753 h 1949453"/>
              <a:gd name="connsiteX51" fmla="*/ 2895600 w 2959100"/>
              <a:gd name="connsiteY51" fmla="*/ 19053 h 1949453"/>
              <a:gd name="connsiteX52" fmla="*/ 2914650 w 2959100"/>
              <a:gd name="connsiteY52" fmla="*/ 6353 h 1949453"/>
              <a:gd name="connsiteX53" fmla="*/ 2959100 w 2959100"/>
              <a:gd name="connsiteY5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36750 w 2959100"/>
              <a:gd name="connsiteY24" fmla="*/ 501653 h 1949453"/>
              <a:gd name="connsiteX25" fmla="*/ 1974850 w 2959100"/>
              <a:gd name="connsiteY25" fmla="*/ 482603 h 1949453"/>
              <a:gd name="connsiteX26" fmla="*/ 2019300 w 2959100"/>
              <a:gd name="connsiteY26" fmla="*/ 469903 h 1949453"/>
              <a:gd name="connsiteX27" fmla="*/ 2171700 w 2959100"/>
              <a:gd name="connsiteY27" fmla="*/ 406403 h 1949453"/>
              <a:gd name="connsiteX28" fmla="*/ 2203450 w 2959100"/>
              <a:gd name="connsiteY28" fmla="*/ 387353 h 1949453"/>
              <a:gd name="connsiteX29" fmla="*/ 2241550 w 2959100"/>
              <a:gd name="connsiteY29" fmla="*/ 368303 h 1949453"/>
              <a:gd name="connsiteX30" fmla="*/ 2260600 w 2959100"/>
              <a:gd name="connsiteY30" fmla="*/ 349253 h 1949453"/>
              <a:gd name="connsiteX31" fmla="*/ 2279650 w 2959100"/>
              <a:gd name="connsiteY31" fmla="*/ 342903 h 1949453"/>
              <a:gd name="connsiteX32" fmla="*/ 2324100 w 2959100"/>
              <a:gd name="connsiteY32" fmla="*/ 311153 h 1949453"/>
              <a:gd name="connsiteX33" fmla="*/ 2355850 w 2959100"/>
              <a:gd name="connsiteY33" fmla="*/ 292103 h 1949453"/>
              <a:gd name="connsiteX34" fmla="*/ 2374900 w 2959100"/>
              <a:gd name="connsiteY34" fmla="*/ 273053 h 1949453"/>
              <a:gd name="connsiteX35" fmla="*/ 2406650 w 2959100"/>
              <a:gd name="connsiteY35" fmla="*/ 247653 h 1949453"/>
              <a:gd name="connsiteX36" fmla="*/ 2432050 w 2959100"/>
              <a:gd name="connsiteY36" fmla="*/ 234953 h 1949453"/>
              <a:gd name="connsiteX37" fmla="*/ 2457450 w 2959100"/>
              <a:gd name="connsiteY37" fmla="*/ 215903 h 1949453"/>
              <a:gd name="connsiteX38" fmla="*/ 2476500 w 2959100"/>
              <a:gd name="connsiteY38" fmla="*/ 203203 h 1949453"/>
              <a:gd name="connsiteX39" fmla="*/ 2495550 w 2959100"/>
              <a:gd name="connsiteY39" fmla="*/ 184153 h 1949453"/>
              <a:gd name="connsiteX40" fmla="*/ 2533650 w 2959100"/>
              <a:gd name="connsiteY40" fmla="*/ 158753 h 1949453"/>
              <a:gd name="connsiteX41" fmla="*/ 2552700 w 2959100"/>
              <a:gd name="connsiteY41" fmla="*/ 133353 h 1949453"/>
              <a:gd name="connsiteX42" fmla="*/ 2590800 w 2959100"/>
              <a:gd name="connsiteY42" fmla="*/ 120653 h 1949453"/>
              <a:gd name="connsiteX43" fmla="*/ 2616200 w 2959100"/>
              <a:gd name="connsiteY43" fmla="*/ 107953 h 1949453"/>
              <a:gd name="connsiteX44" fmla="*/ 2654300 w 2959100"/>
              <a:gd name="connsiteY44" fmla="*/ 82553 h 1949453"/>
              <a:gd name="connsiteX45" fmla="*/ 2768600 w 2959100"/>
              <a:gd name="connsiteY45" fmla="*/ 82553 h 1949453"/>
              <a:gd name="connsiteX46" fmla="*/ 2787650 w 2959100"/>
              <a:gd name="connsiteY46" fmla="*/ 76203 h 1949453"/>
              <a:gd name="connsiteX47" fmla="*/ 2813050 w 2959100"/>
              <a:gd name="connsiteY47" fmla="*/ 69853 h 1949453"/>
              <a:gd name="connsiteX48" fmla="*/ 2851150 w 2959100"/>
              <a:gd name="connsiteY48" fmla="*/ 44453 h 1949453"/>
              <a:gd name="connsiteX49" fmla="*/ 2870200 w 2959100"/>
              <a:gd name="connsiteY49" fmla="*/ 31753 h 1949453"/>
              <a:gd name="connsiteX50" fmla="*/ 2895600 w 2959100"/>
              <a:gd name="connsiteY50" fmla="*/ 19053 h 1949453"/>
              <a:gd name="connsiteX51" fmla="*/ 2914650 w 2959100"/>
              <a:gd name="connsiteY51" fmla="*/ 6353 h 1949453"/>
              <a:gd name="connsiteX52" fmla="*/ 2959100 w 2959100"/>
              <a:gd name="connsiteY5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74850 w 2959100"/>
              <a:gd name="connsiteY24" fmla="*/ 482603 h 1949453"/>
              <a:gd name="connsiteX25" fmla="*/ 2019300 w 2959100"/>
              <a:gd name="connsiteY25" fmla="*/ 469903 h 1949453"/>
              <a:gd name="connsiteX26" fmla="*/ 2171700 w 2959100"/>
              <a:gd name="connsiteY26" fmla="*/ 406403 h 1949453"/>
              <a:gd name="connsiteX27" fmla="*/ 2203450 w 2959100"/>
              <a:gd name="connsiteY27" fmla="*/ 387353 h 1949453"/>
              <a:gd name="connsiteX28" fmla="*/ 2241550 w 2959100"/>
              <a:gd name="connsiteY28" fmla="*/ 368303 h 1949453"/>
              <a:gd name="connsiteX29" fmla="*/ 2260600 w 2959100"/>
              <a:gd name="connsiteY29" fmla="*/ 349253 h 1949453"/>
              <a:gd name="connsiteX30" fmla="*/ 2279650 w 2959100"/>
              <a:gd name="connsiteY30" fmla="*/ 342903 h 1949453"/>
              <a:gd name="connsiteX31" fmla="*/ 2324100 w 2959100"/>
              <a:gd name="connsiteY31" fmla="*/ 311153 h 1949453"/>
              <a:gd name="connsiteX32" fmla="*/ 2355850 w 2959100"/>
              <a:gd name="connsiteY32" fmla="*/ 292103 h 1949453"/>
              <a:gd name="connsiteX33" fmla="*/ 2374900 w 2959100"/>
              <a:gd name="connsiteY33" fmla="*/ 273053 h 1949453"/>
              <a:gd name="connsiteX34" fmla="*/ 2406650 w 2959100"/>
              <a:gd name="connsiteY34" fmla="*/ 247653 h 1949453"/>
              <a:gd name="connsiteX35" fmla="*/ 2432050 w 2959100"/>
              <a:gd name="connsiteY35" fmla="*/ 234953 h 1949453"/>
              <a:gd name="connsiteX36" fmla="*/ 2457450 w 2959100"/>
              <a:gd name="connsiteY36" fmla="*/ 215903 h 1949453"/>
              <a:gd name="connsiteX37" fmla="*/ 2476500 w 2959100"/>
              <a:gd name="connsiteY37" fmla="*/ 203203 h 1949453"/>
              <a:gd name="connsiteX38" fmla="*/ 2495550 w 2959100"/>
              <a:gd name="connsiteY38" fmla="*/ 184153 h 1949453"/>
              <a:gd name="connsiteX39" fmla="*/ 2533650 w 2959100"/>
              <a:gd name="connsiteY39" fmla="*/ 158753 h 1949453"/>
              <a:gd name="connsiteX40" fmla="*/ 2552700 w 2959100"/>
              <a:gd name="connsiteY40" fmla="*/ 133353 h 1949453"/>
              <a:gd name="connsiteX41" fmla="*/ 2590800 w 2959100"/>
              <a:gd name="connsiteY41" fmla="*/ 120653 h 1949453"/>
              <a:gd name="connsiteX42" fmla="*/ 2616200 w 2959100"/>
              <a:gd name="connsiteY42" fmla="*/ 107953 h 1949453"/>
              <a:gd name="connsiteX43" fmla="*/ 2654300 w 2959100"/>
              <a:gd name="connsiteY43" fmla="*/ 82553 h 1949453"/>
              <a:gd name="connsiteX44" fmla="*/ 2768600 w 2959100"/>
              <a:gd name="connsiteY44" fmla="*/ 82553 h 1949453"/>
              <a:gd name="connsiteX45" fmla="*/ 2787650 w 2959100"/>
              <a:gd name="connsiteY45" fmla="*/ 76203 h 1949453"/>
              <a:gd name="connsiteX46" fmla="*/ 2813050 w 2959100"/>
              <a:gd name="connsiteY46" fmla="*/ 69853 h 1949453"/>
              <a:gd name="connsiteX47" fmla="*/ 2851150 w 2959100"/>
              <a:gd name="connsiteY47" fmla="*/ 44453 h 1949453"/>
              <a:gd name="connsiteX48" fmla="*/ 2870200 w 2959100"/>
              <a:gd name="connsiteY48" fmla="*/ 31753 h 1949453"/>
              <a:gd name="connsiteX49" fmla="*/ 2895600 w 2959100"/>
              <a:gd name="connsiteY49" fmla="*/ 19053 h 1949453"/>
              <a:gd name="connsiteX50" fmla="*/ 2914650 w 2959100"/>
              <a:gd name="connsiteY50" fmla="*/ 6353 h 1949453"/>
              <a:gd name="connsiteX51" fmla="*/ 2959100 w 2959100"/>
              <a:gd name="connsiteY5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2019300 w 2959100"/>
              <a:gd name="connsiteY24" fmla="*/ 4699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1700 w 2959100"/>
              <a:gd name="connsiteY25" fmla="*/ 406403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03450 w 2959100"/>
              <a:gd name="connsiteY26" fmla="*/ 387353 h 1949453"/>
              <a:gd name="connsiteX27" fmla="*/ 2241550 w 2959100"/>
              <a:gd name="connsiteY27" fmla="*/ 368303 h 1949453"/>
              <a:gd name="connsiteX28" fmla="*/ 2260600 w 2959100"/>
              <a:gd name="connsiteY28" fmla="*/ 349253 h 1949453"/>
              <a:gd name="connsiteX29" fmla="*/ 2279650 w 2959100"/>
              <a:gd name="connsiteY29" fmla="*/ 342903 h 1949453"/>
              <a:gd name="connsiteX30" fmla="*/ 2324100 w 2959100"/>
              <a:gd name="connsiteY30" fmla="*/ 311153 h 1949453"/>
              <a:gd name="connsiteX31" fmla="*/ 2355850 w 2959100"/>
              <a:gd name="connsiteY31" fmla="*/ 292103 h 1949453"/>
              <a:gd name="connsiteX32" fmla="*/ 2374900 w 2959100"/>
              <a:gd name="connsiteY32" fmla="*/ 273053 h 1949453"/>
              <a:gd name="connsiteX33" fmla="*/ 2406650 w 2959100"/>
              <a:gd name="connsiteY33" fmla="*/ 247653 h 1949453"/>
              <a:gd name="connsiteX34" fmla="*/ 2432050 w 2959100"/>
              <a:gd name="connsiteY34" fmla="*/ 234953 h 1949453"/>
              <a:gd name="connsiteX35" fmla="*/ 2457450 w 2959100"/>
              <a:gd name="connsiteY35" fmla="*/ 215903 h 1949453"/>
              <a:gd name="connsiteX36" fmla="*/ 2476500 w 2959100"/>
              <a:gd name="connsiteY36" fmla="*/ 203203 h 1949453"/>
              <a:gd name="connsiteX37" fmla="*/ 2495550 w 2959100"/>
              <a:gd name="connsiteY37" fmla="*/ 184153 h 1949453"/>
              <a:gd name="connsiteX38" fmla="*/ 2533650 w 2959100"/>
              <a:gd name="connsiteY38" fmla="*/ 158753 h 1949453"/>
              <a:gd name="connsiteX39" fmla="*/ 2552700 w 2959100"/>
              <a:gd name="connsiteY39" fmla="*/ 133353 h 1949453"/>
              <a:gd name="connsiteX40" fmla="*/ 2590800 w 2959100"/>
              <a:gd name="connsiteY40" fmla="*/ 120653 h 1949453"/>
              <a:gd name="connsiteX41" fmla="*/ 2616200 w 2959100"/>
              <a:gd name="connsiteY41" fmla="*/ 107953 h 1949453"/>
              <a:gd name="connsiteX42" fmla="*/ 2654300 w 2959100"/>
              <a:gd name="connsiteY42" fmla="*/ 82553 h 1949453"/>
              <a:gd name="connsiteX43" fmla="*/ 2768600 w 2959100"/>
              <a:gd name="connsiteY43" fmla="*/ 82553 h 1949453"/>
              <a:gd name="connsiteX44" fmla="*/ 2787650 w 2959100"/>
              <a:gd name="connsiteY44" fmla="*/ 76203 h 1949453"/>
              <a:gd name="connsiteX45" fmla="*/ 2813050 w 2959100"/>
              <a:gd name="connsiteY45" fmla="*/ 69853 h 1949453"/>
              <a:gd name="connsiteX46" fmla="*/ 2851150 w 2959100"/>
              <a:gd name="connsiteY46" fmla="*/ 44453 h 1949453"/>
              <a:gd name="connsiteX47" fmla="*/ 2870200 w 2959100"/>
              <a:gd name="connsiteY47" fmla="*/ 31753 h 1949453"/>
              <a:gd name="connsiteX48" fmla="*/ 2895600 w 2959100"/>
              <a:gd name="connsiteY48" fmla="*/ 19053 h 1949453"/>
              <a:gd name="connsiteX49" fmla="*/ 2914650 w 2959100"/>
              <a:gd name="connsiteY49" fmla="*/ 6353 h 1949453"/>
              <a:gd name="connsiteX50" fmla="*/ 2959100 w 2959100"/>
              <a:gd name="connsiteY5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41550 w 2959100"/>
              <a:gd name="connsiteY26" fmla="*/ 368303 h 1949453"/>
              <a:gd name="connsiteX27" fmla="*/ 2260600 w 2959100"/>
              <a:gd name="connsiteY27" fmla="*/ 349253 h 1949453"/>
              <a:gd name="connsiteX28" fmla="*/ 2279650 w 2959100"/>
              <a:gd name="connsiteY28" fmla="*/ 342903 h 1949453"/>
              <a:gd name="connsiteX29" fmla="*/ 2324100 w 2959100"/>
              <a:gd name="connsiteY29" fmla="*/ 311153 h 1949453"/>
              <a:gd name="connsiteX30" fmla="*/ 2355850 w 2959100"/>
              <a:gd name="connsiteY30" fmla="*/ 292103 h 1949453"/>
              <a:gd name="connsiteX31" fmla="*/ 2374900 w 2959100"/>
              <a:gd name="connsiteY31" fmla="*/ 273053 h 1949453"/>
              <a:gd name="connsiteX32" fmla="*/ 2406650 w 2959100"/>
              <a:gd name="connsiteY32" fmla="*/ 247653 h 1949453"/>
              <a:gd name="connsiteX33" fmla="*/ 2432050 w 2959100"/>
              <a:gd name="connsiteY33" fmla="*/ 234953 h 1949453"/>
              <a:gd name="connsiteX34" fmla="*/ 2457450 w 2959100"/>
              <a:gd name="connsiteY34" fmla="*/ 215903 h 1949453"/>
              <a:gd name="connsiteX35" fmla="*/ 2476500 w 2959100"/>
              <a:gd name="connsiteY35" fmla="*/ 203203 h 1949453"/>
              <a:gd name="connsiteX36" fmla="*/ 2495550 w 2959100"/>
              <a:gd name="connsiteY36" fmla="*/ 184153 h 1949453"/>
              <a:gd name="connsiteX37" fmla="*/ 2533650 w 2959100"/>
              <a:gd name="connsiteY37" fmla="*/ 158753 h 1949453"/>
              <a:gd name="connsiteX38" fmla="*/ 2552700 w 2959100"/>
              <a:gd name="connsiteY38" fmla="*/ 133353 h 1949453"/>
              <a:gd name="connsiteX39" fmla="*/ 2590800 w 2959100"/>
              <a:gd name="connsiteY39" fmla="*/ 120653 h 1949453"/>
              <a:gd name="connsiteX40" fmla="*/ 2616200 w 2959100"/>
              <a:gd name="connsiteY40" fmla="*/ 107953 h 1949453"/>
              <a:gd name="connsiteX41" fmla="*/ 2654300 w 2959100"/>
              <a:gd name="connsiteY41" fmla="*/ 82553 h 1949453"/>
              <a:gd name="connsiteX42" fmla="*/ 2768600 w 2959100"/>
              <a:gd name="connsiteY42" fmla="*/ 82553 h 1949453"/>
              <a:gd name="connsiteX43" fmla="*/ 2787650 w 2959100"/>
              <a:gd name="connsiteY43" fmla="*/ 76203 h 1949453"/>
              <a:gd name="connsiteX44" fmla="*/ 2813050 w 2959100"/>
              <a:gd name="connsiteY44" fmla="*/ 69853 h 1949453"/>
              <a:gd name="connsiteX45" fmla="*/ 2851150 w 2959100"/>
              <a:gd name="connsiteY45" fmla="*/ 44453 h 1949453"/>
              <a:gd name="connsiteX46" fmla="*/ 2870200 w 2959100"/>
              <a:gd name="connsiteY46" fmla="*/ 31753 h 1949453"/>
              <a:gd name="connsiteX47" fmla="*/ 2895600 w 2959100"/>
              <a:gd name="connsiteY47" fmla="*/ 19053 h 1949453"/>
              <a:gd name="connsiteX48" fmla="*/ 2914650 w 2959100"/>
              <a:gd name="connsiteY48" fmla="*/ 6353 h 1949453"/>
              <a:gd name="connsiteX49" fmla="*/ 2959100 w 2959100"/>
              <a:gd name="connsiteY4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60600 w 2959100"/>
              <a:gd name="connsiteY26" fmla="*/ 349253 h 1949453"/>
              <a:gd name="connsiteX27" fmla="*/ 2279650 w 2959100"/>
              <a:gd name="connsiteY27" fmla="*/ 342903 h 1949453"/>
              <a:gd name="connsiteX28" fmla="*/ 2324100 w 2959100"/>
              <a:gd name="connsiteY28" fmla="*/ 311153 h 1949453"/>
              <a:gd name="connsiteX29" fmla="*/ 2355850 w 2959100"/>
              <a:gd name="connsiteY29" fmla="*/ 292103 h 1949453"/>
              <a:gd name="connsiteX30" fmla="*/ 2374900 w 2959100"/>
              <a:gd name="connsiteY30" fmla="*/ 273053 h 1949453"/>
              <a:gd name="connsiteX31" fmla="*/ 2406650 w 2959100"/>
              <a:gd name="connsiteY31" fmla="*/ 247653 h 1949453"/>
              <a:gd name="connsiteX32" fmla="*/ 2432050 w 2959100"/>
              <a:gd name="connsiteY32" fmla="*/ 234953 h 1949453"/>
              <a:gd name="connsiteX33" fmla="*/ 2457450 w 2959100"/>
              <a:gd name="connsiteY33" fmla="*/ 215903 h 1949453"/>
              <a:gd name="connsiteX34" fmla="*/ 2476500 w 2959100"/>
              <a:gd name="connsiteY34" fmla="*/ 203203 h 1949453"/>
              <a:gd name="connsiteX35" fmla="*/ 2495550 w 2959100"/>
              <a:gd name="connsiteY35" fmla="*/ 184153 h 1949453"/>
              <a:gd name="connsiteX36" fmla="*/ 2533650 w 2959100"/>
              <a:gd name="connsiteY36" fmla="*/ 158753 h 1949453"/>
              <a:gd name="connsiteX37" fmla="*/ 2552700 w 2959100"/>
              <a:gd name="connsiteY37" fmla="*/ 133353 h 1949453"/>
              <a:gd name="connsiteX38" fmla="*/ 2590800 w 2959100"/>
              <a:gd name="connsiteY38" fmla="*/ 120653 h 1949453"/>
              <a:gd name="connsiteX39" fmla="*/ 2616200 w 2959100"/>
              <a:gd name="connsiteY39" fmla="*/ 107953 h 1949453"/>
              <a:gd name="connsiteX40" fmla="*/ 2654300 w 2959100"/>
              <a:gd name="connsiteY40" fmla="*/ 82553 h 1949453"/>
              <a:gd name="connsiteX41" fmla="*/ 2768600 w 2959100"/>
              <a:gd name="connsiteY41" fmla="*/ 82553 h 1949453"/>
              <a:gd name="connsiteX42" fmla="*/ 2787650 w 2959100"/>
              <a:gd name="connsiteY42" fmla="*/ 76203 h 1949453"/>
              <a:gd name="connsiteX43" fmla="*/ 2813050 w 2959100"/>
              <a:gd name="connsiteY43" fmla="*/ 69853 h 1949453"/>
              <a:gd name="connsiteX44" fmla="*/ 2851150 w 2959100"/>
              <a:gd name="connsiteY44" fmla="*/ 44453 h 1949453"/>
              <a:gd name="connsiteX45" fmla="*/ 2870200 w 2959100"/>
              <a:gd name="connsiteY45" fmla="*/ 31753 h 1949453"/>
              <a:gd name="connsiteX46" fmla="*/ 2895600 w 2959100"/>
              <a:gd name="connsiteY46" fmla="*/ 19053 h 1949453"/>
              <a:gd name="connsiteX47" fmla="*/ 2914650 w 2959100"/>
              <a:gd name="connsiteY47" fmla="*/ 6353 h 1949453"/>
              <a:gd name="connsiteX48" fmla="*/ 2959100 w 2959100"/>
              <a:gd name="connsiteY4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279650 w 2959100"/>
              <a:gd name="connsiteY26" fmla="*/ 342903 h 1949453"/>
              <a:gd name="connsiteX27" fmla="*/ 2324100 w 2959100"/>
              <a:gd name="connsiteY27" fmla="*/ 311153 h 1949453"/>
              <a:gd name="connsiteX28" fmla="*/ 2355850 w 2959100"/>
              <a:gd name="connsiteY28" fmla="*/ 292103 h 1949453"/>
              <a:gd name="connsiteX29" fmla="*/ 2374900 w 2959100"/>
              <a:gd name="connsiteY29" fmla="*/ 273053 h 1949453"/>
              <a:gd name="connsiteX30" fmla="*/ 2406650 w 2959100"/>
              <a:gd name="connsiteY30" fmla="*/ 247653 h 1949453"/>
              <a:gd name="connsiteX31" fmla="*/ 2432050 w 2959100"/>
              <a:gd name="connsiteY31" fmla="*/ 234953 h 1949453"/>
              <a:gd name="connsiteX32" fmla="*/ 2457450 w 2959100"/>
              <a:gd name="connsiteY32" fmla="*/ 215903 h 1949453"/>
              <a:gd name="connsiteX33" fmla="*/ 2476500 w 2959100"/>
              <a:gd name="connsiteY33" fmla="*/ 203203 h 1949453"/>
              <a:gd name="connsiteX34" fmla="*/ 2495550 w 2959100"/>
              <a:gd name="connsiteY34" fmla="*/ 184153 h 1949453"/>
              <a:gd name="connsiteX35" fmla="*/ 2533650 w 2959100"/>
              <a:gd name="connsiteY35" fmla="*/ 158753 h 1949453"/>
              <a:gd name="connsiteX36" fmla="*/ 2552700 w 2959100"/>
              <a:gd name="connsiteY36" fmla="*/ 133353 h 1949453"/>
              <a:gd name="connsiteX37" fmla="*/ 2590800 w 2959100"/>
              <a:gd name="connsiteY37" fmla="*/ 120653 h 1949453"/>
              <a:gd name="connsiteX38" fmla="*/ 2616200 w 2959100"/>
              <a:gd name="connsiteY38" fmla="*/ 107953 h 1949453"/>
              <a:gd name="connsiteX39" fmla="*/ 2654300 w 2959100"/>
              <a:gd name="connsiteY39" fmla="*/ 82553 h 1949453"/>
              <a:gd name="connsiteX40" fmla="*/ 2768600 w 2959100"/>
              <a:gd name="connsiteY40" fmla="*/ 82553 h 1949453"/>
              <a:gd name="connsiteX41" fmla="*/ 2787650 w 2959100"/>
              <a:gd name="connsiteY41" fmla="*/ 76203 h 1949453"/>
              <a:gd name="connsiteX42" fmla="*/ 2813050 w 2959100"/>
              <a:gd name="connsiteY42" fmla="*/ 69853 h 1949453"/>
              <a:gd name="connsiteX43" fmla="*/ 2851150 w 2959100"/>
              <a:gd name="connsiteY43" fmla="*/ 44453 h 1949453"/>
              <a:gd name="connsiteX44" fmla="*/ 2870200 w 2959100"/>
              <a:gd name="connsiteY44" fmla="*/ 31753 h 1949453"/>
              <a:gd name="connsiteX45" fmla="*/ 2895600 w 2959100"/>
              <a:gd name="connsiteY45" fmla="*/ 19053 h 1949453"/>
              <a:gd name="connsiteX46" fmla="*/ 2914650 w 2959100"/>
              <a:gd name="connsiteY46" fmla="*/ 6353 h 1949453"/>
              <a:gd name="connsiteX47" fmla="*/ 2959100 w 2959100"/>
              <a:gd name="connsiteY4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24100 w 2959100"/>
              <a:gd name="connsiteY26" fmla="*/ 311153 h 1949453"/>
              <a:gd name="connsiteX27" fmla="*/ 2355850 w 2959100"/>
              <a:gd name="connsiteY27" fmla="*/ 292103 h 1949453"/>
              <a:gd name="connsiteX28" fmla="*/ 2374900 w 2959100"/>
              <a:gd name="connsiteY28" fmla="*/ 273053 h 1949453"/>
              <a:gd name="connsiteX29" fmla="*/ 2406650 w 2959100"/>
              <a:gd name="connsiteY29" fmla="*/ 247653 h 1949453"/>
              <a:gd name="connsiteX30" fmla="*/ 2432050 w 2959100"/>
              <a:gd name="connsiteY30" fmla="*/ 234953 h 1949453"/>
              <a:gd name="connsiteX31" fmla="*/ 2457450 w 2959100"/>
              <a:gd name="connsiteY31" fmla="*/ 215903 h 1949453"/>
              <a:gd name="connsiteX32" fmla="*/ 2476500 w 2959100"/>
              <a:gd name="connsiteY32" fmla="*/ 203203 h 1949453"/>
              <a:gd name="connsiteX33" fmla="*/ 2495550 w 2959100"/>
              <a:gd name="connsiteY33" fmla="*/ 184153 h 1949453"/>
              <a:gd name="connsiteX34" fmla="*/ 2533650 w 2959100"/>
              <a:gd name="connsiteY34" fmla="*/ 158753 h 1949453"/>
              <a:gd name="connsiteX35" fmla="*/ 2552700 w 2959100"/>
              <a:gd name="connsiteY35" fmla="*/ 133353 h 1949453"/>
              <a:gd name="connsiteX36" fmla="*/ 2590800 w 2959100"/>
              <a:gd name="connsiteY36" fmla="*/ 120653 h 1949453"/>
              <a:gd name="connsiteX37" fmla="*/ 2616200 w 2959100"/>
              <a:gd name="connsiteY37" fmla="*/ 107953 h 1949453"/>
              <a:gd name="connsiteX38" fmla="*/ 2654300 w 2959100"/>
              <a:gd name="connsiteY38" fmla="*/ 82553 h 1949453"/>
              <a:gd name="connsiteX39" fmla="*/ 2768600 w 2959100"/>
              <a:gd name="connsiteY39" fmla="*/ 82553 h 1949453"/>
              <a:gd name="connsiteX40" fmla="*/ 2787650 w 2959100"/>
              <a:gd name="connsiteY40" fmla="*/ 76203 h 1949453"/>
              <a:gd name="connsiteX41" fmla="*/ 2813050 w 2959100"/>
              <a:gd name="connsiteY41" fmla="*/ 69853 h 1949453"/>
              <a:gd name="connsiteX42" fmla="*/ 2851150 w 2959100"/>
              <a:gd name="connsiteY42" fmla="*/ 44453 h 1949453"/>
              <a:gd name="connsiteX43" fmla="*/ 2870200 w 2959100"/>
              <a:gd name="connsiteY43" fmla="*/ 31753 h 1949453"/>
              <a:gd name="connsiteX44" fmla="*/ 2895600 w 2959100"/>
              <a:gd name="connsiteY44" fmla="*/ 19053 h 1949453"/>
              <a:gd name="connsiteX45" fmla="*/ 2914650 w 2959100"/>
              <a:gd name="connsiteY45" fmla="*/ 6353 h 1949453"/>
              <a:gd name="connsiteX46" fmla="*/ 2959100 w 2959100"/>
              <a:gd name="connsiteY4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55850 w 2959100"/>
              <a:gd name="connsiteY26" fmla="*/ 292103 h 1949453"/>
              <a:gd name="connsiteX27" fmla="*/ 2374900 w 2959100"/>
              <a:gd name="connsiteY27" fmla="*/ 273053 h 1949453"/>
              <a:gd name="connsiteX28" fmla="*/ 2406650 w 2959100"/>
              <a:gd name="connsiteY28" fmla="*/ 247653 h 1949453"/>
              <a:gd name="connsiteX29" fmla="*/ 2432050 w 2959100"/>
              <a:gd name="connsiteY29" fmla="*/ 234953 h 1949453"/>
              <a:gd name="connsiteX30" fmla="*/ 2457450 w 2959100"/>
              <a:gd name="connsiteY30" fmla="*/ 215903 h 1949453"/>
              <a:gd name="connsiteX31" fmla="*/ 2476500 w 2959100"/>
              <a:gd name="connsiteY31" fmla="*/ 203203 h 1949453"/>
              <a:gd name="connsiteX32" fmla="*/ 2495550 w 2959100"/>
              <a:gd name="connsiteY32" fmla="*/ 184153 h 1949453"/>
              <a:gd name="connsiteX33" fmla="*/ 2533650 w 2959100"/>
              <a:gd name="connsiteY33" fmla="*/ 158753 h 1949453"/>
              <a:gd name="connsiteX34" fmla="*/ 2552700 w 2959100"/>
              <a:gd name="connsiteY34" fmla="*/ 133353 h 1949453"/>
              <a:gd name="connsiteX35" fmla="*/ 2590800 w 2959100"/>
              <a:gd name="connsiteY35" fmla="*/ 120653 h 1949453"/>
              <a:gd name="connsiteX36" fmla="*/ 2616200 w 2959100"/>
              <a:gd name="connsiteY36" fmla="*/ 107953 h 1949453"/>
              <a:gd name="connsiteX37" fmla="*/ 2654300 w 2959100"/>
              <a:gd name="connsiteY37" fmla="*/ 82553 h 1949453"/>
              <a:gd name="connsiteX38" fmla="*/ 2768600 w 2959100"/>
              <a:gd name="connsiteY38" fmla="*/ 82553 h 1949453"/>
              <a:gd name="connsiteX39" fmla="*/ 2787650 w 2959100"/>
              <a:gd name="connsiteY39" fmla="*/ 76203 h 1949453"/>
              <a:gd name="connsiteX40" fmla="*/ 2813050 w 2959100"/>
              <a:gd name="connsiteY40" fmla="*/ 69853 h 1949453"/>
              <a:gd name="connsiteX41" fmla="*/ 2851150 w 2959100"/>
              <a:gd name="connsiteY41" fmla="*/ 44453 h 1949453"/>
              <a:gd name="connsiteX42" fmla="*/ 2870200 w 2959100"/>
              <a:gd name="connsiteY42" fmla="*/ 31753 h 1949453"/>
              <a:gd name="connsiteX43" fmla="*/ 2895600 w 2959100"/>
              <a:gd name="connsiteY43" fmla="*/ 19053 h 1949453"/>
              <a:gd name="connsiteX44" fmla="*/ 2914650 w 2959100"/>
              <a:gd name="connsiteY44" fmla="*/ 6353 h 1949453"/>
              <a:gd name="connsiteX45" fmla="*/ 2959100 w 2959100"/>
              <a:gd name="connsiteY4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374900 w 2959100"/>
              <a:gd name="connsiteY26" fmla="*/ 273053 h 1949453"/>
              <a:gd name="connsiteX27" fmla="*/ 2406650 w 2959100"/>
              <a:gd name="connsiteY27" fmla="*/ 247653 h 1949453"/>
              <a:gd name="connsiteX28" fmla="*/ 2432050 w 2959100"/>
              <a:gd name="connsiteY28" fmla="*/ 234953 h 1949453"/>
              <a:gd name="connsiteX29" fmla="*/ 2457450 w 2959100"/>
              <a:gd name="connsiteY29" fmla="*/ 215903 h 1949453"/>
              <a:gd name="connsiteX30" fmla="*/ 2476500 w 2959100"/>
              <a:gd name="connsiteY30" fmla="*/ 203203 h 1949453"/>
              <a:gd name="connsiteX31" fmla="*/ 2495550 w 2959100"/>
              <a:gd name="connsiteY31" fmla="*/ 184153 h 1949453"/>
              <a:gd name="connsiteX32" fmla="*/ 2533650 w 2959100"/>
              <a:gd name="connsiteY32" fmla="*/ 158753 h 1949453"/>
              <a:gd name="connsiteX33" fmla="*/ 2552700 w 2959100"/>
              <a:gd name="connsiteY33" fmla="*/ 133353 h 1949453"/>
              <a:gd name="connsiteX34" fmla="*/ 2590800 w 2959100"/>
              <a:gd name="connsiteY34" fmla="*/ 120653 h 1949453"/>
              <a:gd name="connsiteX35" fmla="*/ 2616200 w 2959100"/>
              <a:gd name="connsiteY35" fmla="*/ 107953 h 1949453"/>
              <a:gd name="connsiteX36" fmla="*/ 2654300 w 2959100"/>
              <a:gd name="connsiteY36" fmla="*/ 82553 h 1949453"/>
              <a:gd name="connsiteX37" fmla="*/ 2768600 w 2959100"/>
              <a:gd name="connsiteY37" fmla="*/ 82553 h 1949453"/>
              <a:gd name="connsiteX38" fmla="*/ 2787650 w 2959100"/>
              <a:gd name="connsiteY38" fmla="*/ 76203 h 1949453"/>
              <a:gd name="connsiteX39" fmla="*/ 2813050 w 2959100"/>
              <a:gd name="connsiteY39" fmla="*/ 69853 h 1949453"/>
              <a:gd name="connsiteX40" fmla="*/ 2851150 w 2959100"/>
              <a:gd name="connsiteY40" fmla="*/ 44453 h 1949453"/>
              <a:gd name="connsiteX41" fmla="*/ 2870200 w 2959100"/>
              <a:gd name="connsiteY41" fmla="*/ 31753 h 1949453"/>
              <a:gd name="connsiteX42" fmla="*/ 2895600 w 2959100"/>
              <a:gd name="connsiteY42" fmla="*/ 19053 h 1949453"/>
              <a:gd name="connsiteX43" fmla="*/ 2914650 w 2959100"/>
              <a:gd name="connsiteY43" fmla="*/ 6353 h 1949453"/>
              <a:gd name="connsiteX44" fmla="*/ 2959100 w 2959100"/>
              <a:gd name="connsiteY4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06650 w 2959100"/>
              <a:gd name="connsiteY26" fmla="*/ 247653 h 1949453"/>
              <a:gd name="connsiteX27" fmla="*/ 2432050 w 2959100"/>
              <a:gd name="connsiteY27" fmla="*/ 234953 h 1949453"/>
              <a:gd name="connsiteX28" fmla="*/ 2457450 w 2959100"/>
              <a:gd name="connsiteY28" fmla="*/ 215903 h 1949453"/>
              <a:gd name="connsiteX29" fmla="*/ 2476500 w 2959100"/>
              <a:gd name="connsiteY29" fmla="*/ 203203 h 1949453"/>
              <a:gd name="connsiteX30" fmla="*/ 2495550 w 2959100"/>
              <a:gd name="connsiteY30" fmla="*/ 184153 h 1949453"/>
              <a:gd name="connsiteX31" fmla="*/ 2533650 w 2959100"/>
              <a:gd name="connsiteY31" fmla="*/ 158753 h 1949453"/>
              <a:gd name="connsiteX32" fmla="*/ 2552700 w 2959100"/>
              <a:gd name="connsiteY32" fmla="*/ 133353 h 1949453"/>
              <a:gd name="connsiteX33" fmla="*/ 2590800 w 2959100"/>
              <a:gd name="connsiteY33" fmla="*/ 120653 h 1949453"/>
              <a:gd name="connsiteX34" fmla="*/ 2616200 w 2959100"/>
              <a:gd name="connsiteY34" fmla="*/ 107953 h 1949453"/>
              <a:gd name="connsiteX35" fmla="*/ 2654300 w 2959100"/>
              <a:gd name="connsiteY35" fmla="*/ 82553 h 1949453"/>
              <a:gd name="connsiteX36" fmla="*/ 2768600 w 2959100"/>
              <a:gd name="connsiteY36" fmla="*/ 82553 h 1949453"/>
              <a:gd name="connsiteX37" fmla="*/ 2787650 w 2959100"/>
              <a:gd name="connsiteY37" fmla="*/ 76203 h 1949453"/>
              <a:gd name="connsiteX38" fmla="*/ 2813050 w 2959100"/>
              <a:gd name="connsiteY38" fmla="*/ 69853 h 1949453"/>
              <a:gd name="connsiteX39" fmla="*/ 2851150 w 2959100"/>
              <a:gd name="connsiteY39" fmla="*/ 44453 h 1949453"/>
              <a:gd name="connsiteX40" fmla="*/ 2870200 w 2959100"/>
              <a:gd name="connsiteY40" fmla="*/ 31753 h 1949453"/>
              <a:gd name="connsiteX41" fmla="*/ 2895600 w 2959100"/>
              <a:gd name="connsiteY41" fmla="*/ 19053 h 1949453"/>
              <a:gd name="connsiteX42" fmla="*/ 2914650 w 2959100"/>
              <a:gd name="connsiteY42" fmla="*/ 6353 h 1949453"/>
              <a:gd name="connsiteX43" fmla="*/ 2959100 w 2959100"/>
              <a:gd name="connsiteY4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32050 w 2959100"/>
              <a:gd name="connsiteY26" fmla="*/ 234953 h 1949453"/>
              <a:gd name="connsiteX27" fmla="*/ 2457450 w 2959100"/>
              <a:gd name="connsiteY27" fmla="*/ 215903 h 1949453"/>
              <a:gd name="connsiteX28" fmla="*/ 2476500 w 2959100"/>
              <a:gd name="connsiteY28" fmla="*/ 203203 h 1949453"/>
              <a:gd name="connsiteX29" fmla="*/ 2495550 w 2959100"/>
              <a:gd name="connsiteY29" fmla="*/ 184153 h 1949453"/>
              <a:gd name="connsiteX30" fmla="*/ 2533650 w 2959100"/>
              <a:gd name="connsiteY30" fmla="*/ 158753 h 1949453"/>
              <a:gd name="connsiteX31" fmla="*/ 2552700 w 2959100"/>
              <a:gd name="connsiteY31" fmla="*/ 133353 h 1949453"/>
              <a:gd name="connsiteX32" fmla="*/ 2590800 w 2959100"/>
              <a:gd name="connsiteY32" fmla="*/ 120653 h 1949453"/>
              <a:gd name="connsiteX33" fmla="*/ 2616200 w 2959100"/>
              <a:gd name="connsiteY33" fmla="*/ 107953 h 1949453"/>
              <a:gd name="connsiteX34" fmla="*/ 2654300 w 2959100"/>
              <a:gd name="connsiteY34" fmla="*/ 82553 h 1949453"/>
              <a:gd name="connsiteX35" fmla="*/ 2768600 w 2959100"/>
              <a:gd name="connsiteY35" fmla="*/ 82553 h 1949453"/>
              <a:gd name="connsiteX36" fmla="*/ 2787650 w 2959100"/>
              <a:gd name="connsiteY36" fmla="*/ 76203 h 1949453"/>
              <a:gd name="connsiteX37" fmla="*/ 2813050 w 2959100"/>
              <a:gd name="connsiteY37" fmla="*/ 69853 h 1949453"/>
              <a:gd name="connsiteX38" fmla="*/ 2851150 w 2959100"/>
              <a:gd name="connsiteY38" fmla="*/ 44453 h 1949453"/>
              <a:gd name="connsiteX39" fmla="*/ 2870200 w 2959100"/>
              <a:gd name="connsiteY39" fmla="*/ 31753 h 1949453"/>
              <a:gd name="connsiteX40" fmla="*/ 2895600 w 2959100"/>
              <a:gd name="connsiteY40" fmla="*/ 19053 h 1949453"/>
              <a:gd name="connsiteX41" fmla="*/ 2914650 w 2959100"/>
              <a:gd name="connsiteY41" fmla="*/ 6353 h 1949453"/>
              <a:gd name="connsiteX42" fmla="*/ 2959100 w 2959100"/>
              <a:gd name="connsiteY4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76500 w 2959100"/>
              <a:gd name="connsiteY27" fmla="*/ 203203 h 1949453"/>
              <a:gd name="connsiteX28" fmla="*/ 2495550 w 2959100"/>
              <a:gd name="connsiteY28" fmla="*/ 184153 h 1949453"/>
              <a:gd name="connsiteX29" fmla="*/ 2533650 w 2959100"/>
              <a:gd name="connsiteY29" fmla="*/ 158753 h 1949453"/>
              <a:gd name="connsiteX30" fmla="*/ 2552700 w 2959100"/>
              <a:gd name="connsiteY30" fmla="*/ 133353 h 1949453"/>
              <a:gd name="connsiteX31" fmla="*/ 2590800 w 2959100"/>
              <a:gd name="connsiteY31" fmla="*/ 120653 h 1949453"/>
              <a:gd name="connsiteX32" fmla="*/ 2616200 w 2959100"/>
              <a:gd name="connsiteY32" fmla="*/ 107953 h 1949453"/>
              <a:gd name="connsiteX33" fmla="*/ 2654300 w 2959100"/>
              <a:gd name="connsiteY33" fmla="*/ 82553 h 1949453"/>
              <a:gd name="connsiteX34" fmla="*/ 2768600 w 2959100"/>
              <a:gd name="connsiteY34" fmla="*/ 82553 h 1949453"/>
              <a:gd name="connsiteX35" fmla="*/ 2787650 w 2959100"/>
              <a:gd name="connsiteY35" fmla="*/ 76203 h 1949453"/>
              <a:gd name="connsiteX36" fmla="*/ 2813050 w 2959100"/>
              <a:gd name="connsiteY36" fmla="*/ 69853 h 1949453"/>
              <a:gd name="connsiteX37" fmla="*/ 2851150 w 2959100"/>
              <a:gd name="connsiteY37" fmla="*/ 44453 h 1949453"/>
              <a:gd name="connsiteX38" fmla="*/ 2870200 w 2959100"/>
              <a:gd name="connsiteY38" fmla="*/ 31753 h 1949453"/>
              <a:gd name="connsiteX39" fmla="*/ 2895600 w 2959100"/>
              <a:gd name="connsiteY39" fmla="*/ 19053 h 1949453"/>
              <a:gd name="connsiteX40" fmla="*/ 2914650 w 2959100"/>
              <a:gd name="connsiteY40" fmla="*/ 6353 h 1949453"/>
              <a:gd name="connsiteX41" fmla="*/ 2959100 w 2959100"/>
              <a:gd name="connsiteY41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57450 w 2959100"/>
              <a:gd name="connsiteY26" fmla="*/ 215903 h 1949453"/>
              <a:gd name="connsiteX27" fmla="*/ 2495550 w 2959100"/>
              <a:gd name="connsiteY27" fmla="*/ 184153 h 1949453"/>
              <a:gd name="connsiteX28" fmla="*/ 2533650 w 2959100"/>
              <a:gd name="connsiteY28" fmla="*/ 158753 h 1949453"/>
              <a:gd name="connsiteX29" fmla="*/ 2552700 w 2959100"/>
              <a:gd name="connsiteY29" fmla="*/ 133353 h 1949453"/>
              <a:gd name="connsiteX30" fmla="*/ 2590800 w 2959100"/>
              <a:gd name="connsiteY30" fmla="*/ 120653 h 1949453"/>
              <a:gd name="connsiteX31" fmla="*/ 2616200 w 2959100"/>
              <a:gd name="connsiteY31" fmla="*/ 107953 h 1949453"/>
              <a:gd name="connsiteX32" fmla="*/ 2654300 w 2959100"/>
              <a:gd name="connsiteY32" fmla="*/ 82553 h 1949453"/>
              <a:gd name="connsiteX33" fmla="*/ 2768600 w 2959100"/>
              <a:gd name="connsiteY33" fmla="*/ 82553 h 1949453"/>
              <a:gd name="connsiteX34" fmla="*/ 2787650 w 2959100"/>
              <a:gd name="connsiteY34" fmla="*/ 76203 h 1949453"/>
              <a:gd name="connsiteX35" fmla="*/ 2813050 w 2959100"/>
              <a:gd name="connsiteY35" fmla="*/ 69853 h 1949453"/>
              <a:gd name="connsiteX36" fmla="*/ 2851150 w 2959100"/>
              <a:gd name="connsiteY36" fmla="*/ 44453 h 1949453"/>
              <a:gd name="connsiteX37" fmla="*/ 2870200 w 2959100"/>
              <a:gd name="connsiteY37" fmla="*/ 31753 h 1949453"/>
              <a:gd name="connsiteX38" fmla="*/ 2895600 w 2959100"/>
              <a:gd name="connsiteY38" fmla="*/ 19053 h 1949453"/>
              <a:gd name="connsiteX39" fmla="*/ 2914650 w 2959100"/>
              <a:gd name="connsiteY39" fmla="*/ 6353 h 1949453"/>
              <a:gd name="connsiteX40" fmla="*/ 2959100 w 2959100"/>
              <a:gd name="connsiteY40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495550 w 2959100"/>
              <a:gd name="connsiteY26" fmla="*/ 184153 h 1949453"/>
              <a:gd name="connsiteX27" fmla="*/ 2533650 w 2959100"/>
              <a:gd name="connsiteY27" fmla="*/ 158753 h 1949453"/>
              <a:gd name="connsiteX28" fmla="*/ 2552700 w 2959100"/>
              <a:gd name="connsiteY28" fmla="*/ 133353 h 1949453"/>
              <a:gd name="connsiteX29" fmla="*/ 2590800 w 2959100"/>
              <a:gd name="connsiteY29" fmla="*/ 120653 h 1949453"/>
              <a:gd name="connsiteX30" fmla="*/ 2616200 w 2959100"/>
              <a:gd name="connsiteY30" fmla="*/ 107953 h 1949453"/>
              <a:gd name="connsiteX31" fmla="*/ 2654300 w 2959100"/>
              <a:gd name="connsiteY31" fmla="*/ 82553 h 1949453"/>
              <a:gd name="connsiteX32" fmla="*/ 2768600 w 2959100"/>
              <a:gd name="connsiteY32" fmla="*/ 82553 h 1949453"/>
              <a:gd name="connsiteX33" fmla="*/ 2787650 w 2959100"/>
              <a:gd name="connsiteY33" fmla="*/ 76203 h 1949453"/>
              <a:gd name="connsiteX34" fmla="*/ 2813050 w 2959100"/>
              <a:gd name="connsiteY34" fmla="*/ 69853 h 1949453"/>
              <a:gd name="connsiteX35" fmla="*/ 2851150 w 2959100"/>
              <a:gd name="connsiteY35" fmla="*/ 44453 h 1949453"/>
              <a:gd name="connsiteX36" fmla="*/ 2870200 w 2959100"/>
              <a:gd name="connsiteY36" fmla="*/ 31753 h 1949453"/>
              <a:gd name="connsiteX37" fmla="*/ 2895600 w 2959100"/>
              <a:gd name="connsiteY37" fmla="*/ 19053 h 1949453"/>
              <a:gd name="connsiteX38" fmla="*/ 2914650 w 2959100"/>
              <a:gd name="connsiteY38" fmla="*/ 6353 h 1949453"/>
              <a:gd name="connsiteX39" fmla="*/ 2959100 w 2959100"/>
              <a:gd name="connsiteY39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33650 w 2959100"/>
              <a:gd name="connsiteY26" fmla="*/ 158753 h 1949453"/>
              <a:gd name="connsiteX27" fmla="*/ 2552700 w 2959100"/>
              <a:gd name="connsiteY27" fmla="*/ 133353 h 1949453"/>
              <a:gd name="connsiteX28" fmla="*/ 2590800 w 2959100"/>
              <a:gd name="connsiteY28" fmla="*/ 120653 h 1949453"/>
              <a:gd name="connsiteX29" fmla="*/ 2616200 w 2959100"/>
              <a:gd name="connsiteY29" fmla="*/ 107953 h 1949453"/>
              <a:gd name="connsiteX30" fmla="*/ 2654300 w 2959100"/>
              <a:gd name="connsiteY30" fmla="*/ 82553 h 1949453"/>
              <a:gd name="connsiteX31" fmla="*/ 2768600 w 2959100"/>
              <a:gd name="connsiteY31" fmla="*/ 82553 h 1949453"/>
              <a:gd name="connsiteX32" fmla="*/ 2787650 w 2959100"/>
              <a:gd name="connsiteY32" fmla="*/ 76203 h 1949453"/>
              <a:gd name="connsiteX33" fmla="*/ 2813050 w 2959100"/>
              <a:gd name="connsiteY33" fmla="*/ 69853 h 1949453"/>
              <a:gd name="connsiteX34" fmla="*/ 2851150 w 2959100"/>
              <a:gd name="connsiteY34" fmla="*/ 44453 h 1949453"/>
              <a:gd name="connsiteX35" fmla="*/ 2870200 w 2959100"/>
              <a:gd name="connsiteY35" fmla="*/ 31753 h 1949453"/>
              <a:gd name="connsiteX36" fmla="*/ 2895600 w 2959100"/>
              <a:gd name="connsiteY36" fmla="*/ 19053 h 1949453"/>
              <a:gd name="connsiteX37" fmla="*/ 2914650 w 2959100"/>
              <a:gd name="connsiteY37" fmla="*/ 6353 h 1949453"/>
              <a:gd name="connsiteX38" fmla="*/ 2959100 w 2959100"/>
              <a:gd name="connsiteY38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52700 w 2959100"/>
              <a:gd name="connsiteY26" fmla="*/ 133353 h 1949453"/>
              <a:gd name="connsiteX27" fmla="*/ 2590800 w 2959100"/>
              <a:gd name="connsiteY27" fmla="*/ 120653 h 1949453"/>
              <a:gd name="connsiteX28" fmla="*/ 2616200 w 2959100"/>
              <a:gd name="connsiteY28" fmla="*/ 107953 h 1949453"/>
              <a:gd name="connsiteX29" fmla="*/ 2654300 w 2959100"/>
              <a:gd name="connsiteY29" fmla="*/ 82553 h 1949453"/>
              <a:gd name="connsiteX30" fmla="*/ 2768600 w 2959100"/>
              <a:gd name="connsiteY30" fmla="*/ 82553 h 1949453"/>
              <a:gd name="connsiteX31" fmla="*/ 2787650 w 2959100"/>
              <a:gd name="connsiteY31" fmla="*/ 76203 h 1949453"/>
              <a:gd name="connsiteX32" fmla="*/ 2813050 w 2959100"/>
              <a:gd name="connsiteY32" fmla="*/ 69853 h 1949453"/>
              <a:gd name="connsiteX33" fmla="*/ 2851150 w 2959100"/>
              <a:gd name="connsiteY33" fmla="*/ 44453 h 1949453"/>
              <a:gd name="connsiteX34" fmla="*/ 2870200 w 2959100"/>
              <a:gd name="connsiteY34" fmla="*/ 31753 h 1949453"/>
              <a:gd name="connsiteX35" fmla="*/ 2895600 w 2959100"/>
              <a:gd name="connsiteY35" fmla="*/ 19053 h 1949453"/>
              <a:gd name="connsiteX36" fmla="*/ 2914650 w 2959100"/>
              <a:gd name="connsiteY36" fmla="*/ 6353 h 1949453"/>
              <a:gd name="connsiteX37" fmla="*/ 2959100 w 2959100"/>
              <a:gd name="connsiteY37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590800 w 2959100"/>
              <a:gd name="connsiteY26" fmla="*/ 120653 h 1949453"/>
              <a:gd name="connsiteX27" fmla="*/ 2616200 w 2959100"/>
              <a:gd name="connsiteY27" fmla="*/ 107953 h 1949453"/>
              <a:gd name="connsiteX28" fmla="*/ 2654300 w 2959100"/>
              <a:gd name="connsiteY28" fmla="*/ 82553 h 1949453"/>
              <a:gd name="connsiteX29" fmla="*/ 2768600 w 2959100"/>
              <a:gd name="connsiteY29" fmla="*/ 82553 h 1949453"/>
              <a:gd name="connsiteX30" fmla="*/ 2787650 w 2959100"/>
              <a:gd name="connsiteY30" fmla="*/ 76203 h 1949453"/>
              <a:gd name="connsiteX31" fmla="*/ 2813050 w 2959100"/>
              <a:gd name="connsiteY31" fmla="*/ 69853 h 1949453"/>
              <a:gd name="connsiteX32" fmla="*/ 2851150 w 2959100"/>
              <a:gd name="connsiteY32" fmla="*/ 44453 h 1949453"/>
              <a:gd name="connsiteX33" fmla="*/ 2870200 w 2959100"/>
              <a:gd name="connsiteY33" fmla="*/ 31753 h 1949453"/>
              <a:gd name="connsiteX34" fmla="*/ 2895600 w 2959100"/>
              <a:gd name="connsiteY34" fmla="*/ 19053 h 1949453"/>
              <a:gd name="connsiteX35" fmla="*/ 2914650 w 2959100"/>
              <a:gd name="connsiteY35" fmla="*/ 6353 h 1949453"/>
              <a:gd name="connsiteX36" fmla="*/ 2959100 w 2959100"/>
              <a:gd name="connsiteY36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16200 w 2959100"/>
              <a:gd name="connsiteY26" fmla="*/ 107953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54300 w 2959100"/>
              <a:gd name="connsiteY27" fmla="*/ 82553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692400 w 2959100"/>
              <a:gd name="connsiteY27" fmla="*/ 113510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787650 w 2959100"/>
              <a:gd name="connsiteY29" fmla="*/ 7620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768600 w 2959100"/>
              <a:gd name="connsiteY28" fmla="*/ 82553 h 1949453"/>
              <a:gd name="connsiteX29" fmla="*/ 2806700 w 2959100"/>
              <a:gd name="connsiteY29" fmla="*/ 133353 h 1949453"/>
              <a:gd name="connsiteX30" fmla="*/ 2813050 w 2959100"/>
              <a:gd name="connsiteY30" fmla="*/ 69853 h 1949453"/>
              <a:gd name="connsiteX31" fmla="*/ 2851150 w 2959100"/>
              <a:gd name="connsiteY31" fmla="*/ 44453 h 1949453"/>
              <a:gd name="connsiteX32" fmla="*/ 2870200 w 2959100"/>
              <a:gd name="connsiteY32" fmla="*/ 31753 h 1949453"/>
              <a:gd name="connsiteX33" fmla="*/ 2895600 w 2959100"/>
              <a:gd name="connsiteY33" fmla="*/ 19053 h 1949453"/>
              <a:gd name="connsiteX34" fmla="*/ 2914650 w 2959100"/>
              <a:gd name="connsiteY34" fmla="*/ 6353 h 1949453"/>
              <a:gd name="connsiteX35" fmla="*/ 2959100 w 2959100"/>
              <a:gd name="connsiteY35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13050 w 2959100"/>
              <a:gd name="connsiteY29" fmla="*/ 69853 h 1949453"/>
              <a:gd name="connsiteX30" fmla="*/ 2851150 w 2959100"/>
              <a:gd name="connsiteY30" fmla="*/ 44453 h 1949453"/>
              <a:gd name="connsiteX31" fmla="*/ 2870200 w 2959100"/>
              <a:gd name="connsiteY31" fmla="*/ 31753 h 1949453"/>
              <a:gd name="connsiteX32" fmla="*/ 2895600 w 2959100"/>
              <a:gd name="connsiteY32" fmla="*/ 19053 h 1949453"/>
              <a:gd name="connsiteX33" fmla="*/ 2914650 w 2959100"/>
              <a:gd name="connsiteY33" fmla="*/ 6353 h 1949453"/>
              <a:gd name="connsiteX34" fmla="*/ 2959100 w 2959100"/>
              <a:gd name="connsiteY34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51150 w 2959100"/>
              <a:gd name="connsiteY29" fmla="*/ 44453 h 1949453"/>
              <a:gd name="connsiteX30" fmla="*/ 2870200 w 2959100"/>
              <a:gd name="connsiteY30" fmla="*/ 31753 h 1949453"/>
              <a:gd name="connsiteX31" fmla="*/ 2895600 w 2959100"/>
              <a:gd name="connsiteY31" fmla="*/ 19053 h 1949453"/>
              <a:gd name="connsiteX32" fmla="*/ 2914650 w 2959100"/>
              <a:gd name="connsiteY32" fmla="*/ 6353 h 1949453"/>
              <a:gd name="connsiteX33" fmla="*/ 2959100 w 2959100"/>
              <a:gd name="connsiteY33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70200 w 2959100"/>
              <a:gd name="connsiteY29" fmla="*/ 31753 h 1949453"/>
              <a:gd name="connsiteX30" fmla="*/ 2895600 w 2959100"/>
              <a:gd name="connsiteY30" fmla="*/ 19053 h 1949453"/>
              <a:gd name="connsiteX31" fmla="*/ 2914650 w 2959100"/>
              <a:gd name="connsiteY31" fmla="*/ 6353 h 1949453"/>
              <a:gd name="connsiteX32" fmla="*/ 2959100 w 2959100"/>
              <a:gd name="connsiteY32" fmla="*/ 3 h 1949453"/>
              <a:gd name="connsiteX0" fmla="*/ 0 w 2959100"/>
              <a:gd name="connsiteY0" fmla="*/ 1949453 h 1949453"/>
              <a:gd name="connsiteX1" fmla="*/ 96838 w 2959100"/>
              <a:gd name="connsiteY1" fmla="*/ 1046959 h 1949453"/>
              <a:gd name="connsiteX2" fmla="*/ 180182 w 2959100"/>
              <a:gd name="connsiteY2" fmla="*/ 1035847 h 1949453"/>
              <a:gd name="connsiteX3" fmla="*/ 177800 w 2959100"/>
              <a:gd name="connsiteY3" fmla="*/ 1016797 h 1949453"/>
              <a:gd name="connsiteX4" fmla="*/ 467519 w 2959100"/>
              <a:gd name="connsiteY4" fmla="*/ 940597 h 1949453"/>
              <a:gd name="connsiteX5" fmla="*/ 736600 w 2959100"/>
              <a:gd name="connsiteY5" fmla="*/ 892972 h 1949453"/>
              <a:gd name="connsiteX6" fmla="*/ 870744 w 2959100"/>
              <a:gd name="connsiteY6" fmla="*/ 838997 h 1949453"/>
              <a:gd name="connsiteX7" fmla="*/ 984250 w 2959100"/>
              <a:gd name="connsiteY7" fmla="*/ 819153 h 1949453"/>
              <a:gd name="connsiteX8" fmla="*/ 997744 w 2959100"/>
              <a:gd name="connsiteY8" fmla="*/ 781053 h 1949453"/>
              <a:gd name="connsiteX9" fmla="*/ 1013619 w 2959100"/>
              <a:gd name="connsiteY9" fmla="*/ 750891 h 1949453"/>
              <a:gd name="connsiteX10" fmla="*/ 1019968 w 2959100"/>
              <a:gd name="connsiteY10" fmla="*/ 691360 h 1949453"/>
              <a:gd name="connsiteX11" fmla="*/ 1004888 w 2959100"/>
              <a:gd name="connsiteY11" fmla="*/ 663578 h 1949453"/>
              <a:gd name="connsiteX12" fmla="*/ 1012031 w 2959100"/>
              <a:gd name="connsiteY12" fmla="*/ 607222 h 1949453"/>
              <a:gd name="connsiteX13" fmla="*/ 1025525 w 2959100"/>
              <a:gd name="connsiteY13" fmla="*/ 576266 h 1949453"/>
              <a:gd name="connsiteX14" fmla="*/ 1041400 w 2959100"/>
              <a:gd name="connsiteY14" fmla="*/ 546103 h 1949453"/>
              <a:gd name="connsiteX15" fmla="*/ 1087438 w 2959100"/>
              <a:gd name="connsiteY15" fmla="*/ 500065 h 1949453"/>
              <a:gd name="connsiteX16" fmla="*/ 1163637 w 2959100"/>
              <a:gd name="connsiteY16" fmla="*/ 469109 h 1949453"/>
              <a:gd name="connsiteX17" fmla="*/ 1256508 w 2959100"/>
              <a:gd name="connsiteY17" fmla="*/ 480222 h 1949453"/>
              <a:gd name="connsiteX18" fmla="*/ 1334294 w 2959100"/>
              <a:gd name="connsiteY18" fmla="*/ 566741 h 1949453"/>
              <a:gd name="connsiteX19" fmla="*/ 1364457 w 2959100"/>
              <a:gd name="connsiteY19" fmla="*/ 693741 h 1949453"/>
              <a:gd name="connsiteX20" fmla="*/ 1364457 w 2959100"/>
              <a:gd name="connsiteY20" fmla="*/ 761209 h 1949453"/>
              <a:gd name="connsiteX21" fmla="*/ 1412875 w 2959100"/>
              <a:gd name="connsiteY21" fmla="*/ 747715 h 1949453"/>
              <a:gd name="connsiteX22" fmla="*/ 1410494 w 2959100"/>
              <a:gd name="connsiteY22" fmla="*/ 662784 h 1949453"/>
              <a:gd name="connsiteX23" fmla="*/ 1901031 w 2959100"/>
              <a:gd name="connsiteY23" fmla="*/ 594522 h 1949453"/>
              <a:gd name="connsiteX24" fmla="*/ 1981200 w 2959100"/>
              <a:gd name="connsiteY24" fmla="*/ 546103 h 1949453"/>
              <a:gd name="connsiteX25" fmla="*/ 2178844 w 2959100"/>
              <a:gd name="connsiteY25" fmla="*/ 437360 h 1949453"/>
              <a:gd name="connsiteX26" fmla="*/ 2642394 w 2959100"/>
              <a:gd name="connsiteY26" fmla="*/ 167484 h 1949453"/>
              <a:gd name="connsiteX27" fmla="*/ 2706687 w 2959100"/>
              <a:gd name="connsiteY27" fmla="*/ 158754 h 1949453"/>
              <a:gd name="connsiteX28" fmla="*/ 2806700 w 2959100"/>
              <a:gd name="connsiteY28" fmla="*/ 133353 h 1949453"/>
              <a:gd name="connsiteX29" fmla="*/ 2895600 w 2959100"/>
              <a:gd name="connsiteY29" fmla="*/ 19053 h 1949453"/>
              <a:gd name="connsiteX30" fmla="*/ 2914650 w 2959100"/>
              <a:gd name="connsiteY30" fmla="*/ 6353 h 1949453"/>
              <a:gd name="connsiteX31" fmla="*/ 2959100 w 2959100"/>
              <a:gd name="connsiteY31" fmla="*/ 3 h 1949453"/>
              <a:gd name="connsiteX0" fmla="*/ 0 w 2959100"/>
              <a:gd name="connsiteY0" fmla="*/ 1954943 h 1954943"/>
              <a:gd name="connsiteX1" fmla="*/ 96838 w 2959100"/>
              <a:gd name="connsiteY1" fmla="*/ 1052449 h 1954943"/>
              <a:gd name="connsiteX2" fmla="*/ 180182 w 2959100"/>
              <a:gd name="connsiteY2" fmla="*/ 1041337 h 1954943"/>
              <a:gd name="connsiteX3" fmla="*/ 177800 w 2959100"/>
              <a:gd name="connsiteY3" fmla="*/ 1022287 h 1954943"/>
              <a:gd name="connsiteX4" fmla="*/ 467519 w 2959100"/>
              <a:gd name="connsiteY4" fmla="*/ 946087 h 1954943"/>
              <a:gd name="connsiteX5" fmla="*/ 736600 w 2959100"/>
              <a:gd name="connsiteY5" fmla="*/ 898462 h 1954943"/>
              <a:gd name="connsiteX6" fmla="*/ 870744 w 2959100"/>
              <a:gd name="connsiteY6" fmla="*/ 844487 h 1954943"/>
              <a:gd name="connsiteX7" fmla="*/ 984250 w 2959100"/>
              <a:gd name="connsiteY7" fmla="*/ 824643 h 1954943"/>
              <a:gd name="connsiteX8" fmla="*/ 997744 w 2959100"/>
              <a:gd name="connsiteY8" fmla="*/ 786543 h 1954943"/>
              <a:gd name="connsiteX9" fmla="*/ 1013619 w 2959100"/>
              <a:gd name="connsiteY9" fmla="*/ 756381 h 1954943"/>
              <a:gd name="connsiteX10" fmla="*/ 1019968 w 2959100"/>
              <a:gd name="connsiteY10" fmla="*/ 696850 h 1954943"/>
              <a:gd name="connsiteX11" fmla="*/ 1004888 w 2959100"/>
              <a:gd name="connsiteY11" fmla="*/ 669068 h 1954943"/>
              <a:gd name="connsiteX12" fmla="*/ 1012031 w 2959100"/>
              <a:gd name="connsiteY12" fmla="*/ 612712 h 1954943"/>
              <a:gd name="connsiteX13" fmla="*/ 1025525 w 2959100"/>
              <a:gd name="connsiteY13" fmla="*/ 581756 h 1954943"/>
              <a:gd name="connsiteX14" fmla="*/ 1041400 w 2959100"/>
              <a:gd name="connsiteY14" fmla="*/ 551593 h 1954943"/>
              <a:gd name="connsiteX15" fmla="*/ 1087438 w 2959100"/>
              <a:gd name="connsiteY15" fmla="*/ 505555 h 1954943"/>
              <a:gd name="connsiteX16" fmla="*/ 1163637 w 2959100"/>
              <a:gd name="connsiteY16" fmla="*/ 474599 h 1954943"/>
              <a:gd name="connsiteX17" fmla="*/ 1256508 w 2959100"/>
              <a:gd name="connsiteY17" fmla="*/ 485712 h 1954943"/>
              <a:gd name="connsiteX18" fmla="*/ 1334294 w 2959100"/>
              <a:gd name="connsiteY18" fmla="*/ 572231 h 1954943"/>
              <a:gd name="connsiteX19" fmla="*/ 1364457 w 2959100"/>
              <a:gd name="connsiteY19" fmla="*/ 699231 h 1954943"/>
              <a:gd name="connsiteX20" fmla="*/ 1364457 w 2959100"/>
              <a:gd name="connsiteY20" fmla="*/ 766699 h 1954943"/>
              <a:gd name="connsiteX21" fmla="*/ 1412875 w 2959100"/>
              <a:gd name="connsiteY21" fmla="*/ 753205 h 1954943"/>
              <a:gd name="connsiteX22" fmla="*/ 1410494 w 2959100"/>
              <a:gd name="connsiteY22" fmla="*/ 668274 h 1954943"/>
              <a:gd name="connsiteX23" fmla="*/ 1901031 w 2959100"/>
              <a:gd name="connsiteY23" fmla="*/ 600012 h 1954943"/>
              <a:gd name="connsiteX24" fmla="*/ 1981200 w 2959100"/>
              <a:gd name="connsiteY24" fmla="*/ 551593 h 1954943"/>
              <a:gd name="connsiteX25" fmla="*/ 2178844 w 2959100"/>
              <a:gd name="connsiteY25" fmla="*/ 442850 h 1954943"/>
              <a:gd name="connsiteX26" fmla="*/ 2642394 w 2959100"/>
              <a:gd name="connsiteY26" fmla="*/ 172974 h 1954943"/>
              <a:gd name="connsiteX27" fmla="*/ 2706687 w 2959100"/>
              <a:gd name="connsiteY27" fmla="*/ 164244 h 1954943"/>
              <a:gd name="connsiteX28" fmla="*/ 2806700 w 2959100"/>
              <a:gd name="connsiteY28" fmla="*/ 138843 h 1954943"/>
              <a:gd name="connsiteX29" fmla="*/ 2914650 w 2959100"/>
              <a:gd name="connsiteY29" fmla="*/ 11843 h 1954943"/>
              <a:gd name="connsiteX30" fmla="*/ 2959100 w 2959100"/>
              <a:gd name="connsiteY30" fmla="*/ 5493 h 1954943"/>
              <a:gd name="connsiteX0" fmla="*/ 0 w 2959100"/>
              <a:gd name="connsiteY0" fmla="*/ 1949450 h 1949450"/>
              <a:gd name="connsiteX1" fmla="*/ 96838 w 2959100"/>
              <a:gd name="connsiteY1" fmla="*/ 1046956 h 1949450"/>
              <a:gd name="connsiteX2" fmla="*/ 180182 w 2959100"/>
              <a:gd name="connsiteY2" fmla="*/ 1035844 h 1949450"/>
              <a:gd name="connsiteX3" fmla="*/ 177800 w 2959100"/>
              <a:gd name="connsiteY3" fmla="*/ 1016794 h 1949450"/>
              <a:gd name="connsiteX4" fmla="*/ 467519 w 2959100"/>
              <a:gd name="connsiteY4" fmla="*/ 940594 h 1949450"/>
              <a:gd name="connsiteX5" fmla="*/ 736600 w 2959100"/>
              <a:gd name="connsiteY5" fmla="*/ 892969 h 1949450"/>
              <a:gd name="connsiteX6" fmla="*/ 870744 w 2959100"/>
              <a:gd name="connsiteY6" fmla="*/ 838994 h 1949450"/>
              <a:gd name="connsiteX7" fmla="*/ 984250 w 2959100"/>
              <a:gd name="connsiteY7" fmla="*/ 819150 h 1949450"/>
              <a:gd name="connsiteX8" fmla="*/ 997744 w 2959100"/>
              <a:gd name="connsiteY8" fmla="*/ 781050 h 1949450"/>
              <a:gd name="connsiteX9" fmla="*/ 1013619 w 2959100"/>
              <a:gd name="connsiteY9" fmla="*/ 750888 h 1949450"/>
              <a:gd name="connsiteX10" fmla="*/ 1019968 w 2959100"/>
              <a:gd name="connsiteY10" fmla="*/ 691357 h 1949450"/>
              <a:gd name="connsiteX11" fmla="*/ 1004888 w 2959100"/>
              <a:gd name="connsiteY11" fmla="*/ 663575 h 1949450"/>
              <a:gd name="connsiteX12" fmla="*/ 1012031 w 2959100"/>
              <a:gd name="connsiteY12" fmla="*/ 607219 h 1949450"/>
              <a:gd name="connsiteX13" fmla="*/ 1025525 w 2959100"/>
              <a:gd name="connsiteY13" fmla="*/ 576263 h 1949450"/>
              <a:gd name="connsiteX14" fmla="*/ 1041400 w 2959100"/>
              <a:gd name="connsiteY14" fmla="*/ 546100 h 1949450"/>
              <a:gd name="connsiteX15" fmla="*/ 1087438 w 2959100"/>
              <a:gd name="connsiteY15" fmla="*/ 500062 h 1949450"/>
              <a:gd name="connsiteX16" fmla="*/ 1163637 w 2959100"/>
              <a:gd name="connsiteY16" fmla="*/ 469106 h 1949450"/>
              <a:gd name="connsiteX17" fmla="*/ 1256508 w 2959100"/>
              <a:gd name="connsiteY17" fmla="*/ 480219 h 1949450"/>
              <a:gd name="connsiteX18" fmla="*/ 1334294 w 2959100"/>
              <a:gd name="connsiteY18" fmla="*/ 566738 h 1949450"/>
              <a:gd name="connsiteX19" fmla="*/ 1364457 w 2959100"/>
              <a:gd name="connsiteY19" fmla="*/ 693738 h 1949450"/>
              <a:gd name="connsiteX20" fmla="*/ 1364457 w 2959100"/>
              <a:gd name="connsiteY20" fmla="*/ 761206 h 1949450"/>
              <a:gd name="connsiteX21" fmla="*/ 1412875 w 2959100"/>
              <a:gd name="connsiteY21" fmla="*/ 747712 h 1949450"/>
              <a:gd name="connsiteX22" fmla="*/ 1410494 w 2959100"/>
              <a:gd name="connsiteY22" fmla="*/ 662781 h 1949450"/>
              <a:gd name="connsiteX23" fmla="*/ 1901031 w 2959100"/>
              <a:gd name="connsiteY23" fmla="*/ 594519 h 1949450"/>
              <a:gd name="connsiteX24" fmla="*/ 1981200 w 2959100"/>
              <a:gd name="connsiteY24" fmla="*/ 546100 h 1949450"/>
              <a:gd name="connsiteX25" fmla="*/ 2178844 w 2959100"/>
              <a:gd name="connsiteY25" fmla="*/ 437357 h 1949450"/>
              <a:gd name="connsiteX26" fmla="*/ 2642394 w 2959100"/>
              <a:gd name="connsiteY26" fmla="*/ 167481 h 1949450"/>
              <a:gd name="connsiteX27" fmla="*/ 2706687 w 2959100"/>
              <a:gd name="connsiteY27" fmla="*/ 158751 h 1949450"/>
              <a:gd name="connsiteX28" fmla="*/ 2806700 w 2959100"/>
              <a:gd name="connsiteY28" fmla="*/ 133350 h 1949450"/>
              <a:gd name="connsiteX29" fmla="*/ 2959100 w 2959100"/>
              <a:gd name="connsiteY29" fmla="*/ 0 h 1949450"/>
              <a:gd name="connsiteX0" fmla="*/ 0 w 2961481"/>
              <a:gd name="connsiteY0" fmla="*/ 1892300 h 1892300"/>
              <a:gd name="connsiteX1" fmla="*/ 96838 w 2961481"/>
              <a:gd name="connsiteY1" fmla="*/ 989806 h 1892300"/>
              <a:gd name="connsiteX2" fmla="*/ 180182 w 2961481"/>
              <a:gd name="connsiteY2" fmla="*/ 978694 h 1892300"/>
              <a:gd name="connsiteX3" fmla="*/ 177800 w 2961481"/>
              <a:gd name="connsiteY3" fmla="*/ 959644 h 1892300"/>
              <a:gd name="connsiteX4" fmla="*/ 467519 w 2961481"/>
              <a:gd name="connsiteY4" fmla="*/ 883444 h 1892300"/>
              <a:gd name="connsiteX5" fmla="*/ 736600 w 2961481"/>
              <a:gd name="connsiteY5" fmla="*/ 835819 h 1892300"/>
              <a:gd name="connsiteX6" fmla="*/ 870744 w 2961481"/>
              <a:gd name="connsiteY6" fmla="*/ 781844 h 1892300"/>
              <a:gd name="connsiteX7" fmla="*/ 984250 w 2961481"/>
              <a:gd name="connsiteY7" fmla="*/ 762000 h 1892300"/>
              <a:gd name="connsiteX8" fmla="*/ 997744 w 2961481"/>
              <a:gd name="connsiteY8" fmla="*/ 723900 h 1892300"/>
              <a:gd name="connsiteX9" fmla="*/ 1013619 w 2961481"/>
              <a:gd name="connsiteY9" fmla="*/ 693738 h 1892300"/>
              <a:gd name="connsiteX10" fmla="*/ 1019968 w 2961481"/>
              <a:gd name="connsiteY10" fmla="*/ 634207 h 1892300"/>
              <a:gd name="connsiteX11" fmla="*/ 1004888 w 2961481"/>
              <a:gd name="connsiteY11" fmla="*/ 606425 h 1892300"/>
              <a:gd name="connsiteX12" fmla="*/ 1012031 w 2961481"/>
              <a:gd name="connsiteY12" fmla="*/ 550069 h 1892300"/>
              <a:gd name="connsiteX13" fmla="*/ 1025525 w 2961481"/>
              <a:gd name="connsiteY13" fmla="*/ 519113 h 1892300"/>
              <a:gd name="connsiteX14" fmla="*/ 1041400 w 2961481"/>
              <a:gd name="connsiteY14" fmla="*/ 488950 h 1892300"/>
              <a:gd name="connsiteX15" fmla="*/ 1087438 w 2961481"/>
              <a:gd name="connsiteY15" fmla="*/ 442912 h 1892300"/>
              <a:gd name="connsiteX16" fmla="*/ 1163637 w 2961481"/>
              <a:gd name="connsiteY16" fmla="*/ 411956 h 1892300"/>
              <a:gd name="connsiteX17" fmla="*/ 1256508 w 2961481"/>
              <a:gd name="connsiteY17" fmla="*/ 423069 h 1892300"/>
              <a:gd name="connsiteX18" fmla="*/ 1334294 w 2961481"/>
              <a:gd name="connsiteY18" fmla="*/ 509588 h 1892300"/>
              <a:gd name="connsiteX19" fmla="*/ 1364457 w 2961481"/>
              <a:gd name="connsiteY19" fmla="*/ 636588 h 1892300"/>
              <a:gd name="connsiteX20" fmla="*/ 1364457 w 2961481"/>
              <a:gd name="connsiteY20" fmla="*/ 704056 h 1892300"/>
              <a:gd name="connsiteX21" fmla="*/ 1412875 w 2961481"/>
              <a:gd name="connsiteY21" fmla="*/ 690562 h 1892300"/>
              <a:gd name="connsiteX22" fmla="*/ 1410494 w 2961481"/>
              <a:gd name="connsiteY22" fmla="*/ 605631 h 1892300"/>
              <a:gd name="connsiteX23" fmla="*/ 1901031 w 2961481"/>
              <a:gd name="connsiteY23" fmla="*/ 537369 h 1892300"/>
              <a:gd name="connsiteX24" fmla="*/ 1981200 w 2961481"/>
              <a:gd name="connsiteY24" fmla="*/ 488950 h 1892300"/>
              <a:gd name="connsiteX25" fmla="*/ 2178844 w 2961481"/>
              <a:gd name="connsiteY25" fmla="*/ 380207 h 1892300"/>
              <a:gd name="connsiteX26" fmla="*/ 2642394 w 2961481"/>
              <a:gd name="connsiteY26" fmla="*/ 110331 h 1892300"/>
              <a:gd name="connsiteX27" fmla="*/ 2706687 w 2961481"/>
              <a:gd name="connsiteY27" fmla="*/ 101601 h 1892300"/>
              <a:gd name="connsiteX28" fmla="*/ 2806700 w 2961481"/>
              <a:gd name="connsiteY28" fmla="*/ 76200 h 1892300"/>
              <a:gd name="connsiteX29" fmla="*/ 2961481 w 2961481"/>
              <a:gd name="connsiteY29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61481" h="1892300">
                <a:moveTo>
                  <a:pt x="0" y="1892300"/>
                </a:moveTo>
                <a:cubicBezTo>
                  <a:pt x="9261" y="1701800"/>
                  <a:pt x="73080" y="1143178"/>
                  <a:pt x="96838" y="989806"/>
                </a:cubicBezTo>
                <a:cubicBezTo>
                  <a:pt x="98293" y="980413"/>
                  <a:pt x="154782" y="980811"/>
                  <a:pt x="180182" y="978694"/>
                </a:cubicBezTo>
                <a:cubicBezTo>
                  <a:pt x="198835" y="973667"/>
                  <a:pt x="129911" y="975519"/>
                  <a:pt x="177800" y="959644"/>
                </a:cubicBezTo>
                <a:cubicBezTo>
                  <a:pt x="225689" y="943769"/>
                  <a:pt x="374386" y="904081"/>
                  <a:pt x="467519" y="883444"/>
                </a:cubicBezTo>
                <a:cubicBezTo>
                  <a:pt x="560652" y="862807"/>
                  <a:pt x="669396" y="852752"/>
                  <a:pt x="736600" y="835819"/>
                </a:cubicBezTo>
                <a:cubicBezTo>
                  <a:pt x="803804" y="818886"/>
                  <a:pt x="829469" y="794147"/>
                  <a:pt x="870744" y="781844"/>
                </a:cubicBezTo>
                <a:cubicBezTo>
                  <a:pt x="912019" y="769541"/>
                  <a:pt x="963023" y="767307"/>
                  <a:pt x="984250" y="762000"/>
                </a:cubicBezTo>
                <a:cubicBezTo>
                  <a:pt x="986367" y="749300"/>
                  <a:pt x="992849" y="735277"/>
                  <a:pt x="997744" y="723900"/>
                </a:cubicBezTo>
                <a:cubicBezTo>
                  <a:pt x="1002639" y="712523"/>
                  <a:pt x="1009915" y="708687"/>
                  <a:pt x="1013619" y="693738"/>
                </a:cubicBezTo>
                <a:cubicBezTo>
                  <a:pt x="1017323" y="678789"/>
                  <a:pt x="1021423" y="648759"/>
                  <a:pt x="1019968" y="634207"/>
                </a:cubicBezTo>
                <a:cubicBezTo>
                  <a:pt x="1018513" y="619655"/>
                  <a:pt x="1006211" y="620448"/>
                  <a:pt x="1004888" y="606425"/>
                </a:cubicBezTo>
                <a:cubicBezTo>
                  <a:pt x="1003565" y="592402"/>
                  <a:pt x="1005681" y="558536"/>
                  <a:pt x="1012031" y="550069"/>
                </a:cubicBezTo>
                <a:cubicBezTo>
                  <a:pt x="1014148" y="543719"/>
                  <a:pt x="1020630" y="529300"/>
                  <a:pt x="1025525" y="519113"/>
                </a:cubicBezTo>
                <a:cubicBezTo>
                  <a:pt x="1030420" y="508927"/>
                  <a:pt x="1031081" y="501650"/>
                  <a:pt x="1041400" y="488950"/>
                </a:cubicBezTo>
                <a:cubicBezTo>
                  <a:pt x="1051719" y="476250"/>
                  <a:pt x="1067065" y="455744"/>
                  <a:pt x="1087438" y="442912"/>
                </a:cubicBezTo>
                <a:cubicBezTo>
                  <a:pt x="1107811" y="430080"/>
                  <a:pt x="1135459" y="415263"/>
                  <a:pt x="1163637" y="411956"/>
                </a:cubicBezTo>
                <a:cubicBezTo>
                  <a:pt x="1191815" y="408649"/>
                  <a:pt x="1223965" y="405871"/>
                  <a:pt x="1256508" y="423069"/>
                </a:cubicBezTo>
                <a:cubicBezTo>
                  <a:pt x="1309889" y="460546"/>
                  <a:pt x="1316302" y="474001"/>
                  <a:pt x="1334294" y="509588"/>
                </a:cubicBezTo>
                <a:cubicBezTo>
                  <a:pt x="1352286" y="545175"/>
                  <a:pt x="1362340" y="606955"/>
                  <a:pt x="1364457" y="636588"/>
                </a:cubicBezTo>
                <a:cubicBezTo>
                  <a:pt x="1370807" y="634471"/>
                  <a:pt x="1356387" y="695060"/>
                  <a:pt x="1364457" y="704056"/>
                </a:cubicBezTo>
                <a:cubicBezTo>
                  <a:pt x="1372527" y="713052"/>
                  <a:pt x="1405202" y="706966"/>
                  <a:pt x="1412875" y="690562"/>
                </a:cubicBezTo>
                <a:cubicBezTo>
                  <a:pt x="1420548" y="674158"/>
                  <a:pt x="1398191" y="607351"/>
                  <a:pt x="1410494" y="605631"/>
                </a:cubicBezTo>
                <a:cubicBezTo>
                  <a:pt x="1494944" y="593825"/>
                  <a:pt x="1805913" y="556816"/>
                  <a:pt x="1901031" y="537369"/>
                </a:cubicBezTo>
                <a:cubicBezTo>
                  <a:pt x="1996149" y="517922"/>
                  <a:pt x="1934898" y="515144"/>
                  <a:pt x="1981200" y="488950"/>
                </a:cubicBezTo>
                <a:cubicBezTo>
                  <a:pt x="2027502" y="462756"/>
                  <a:pt x="2139643" y="406676"/>
                  <a:pt x="2178844" y="380207"/>
                </a:cubicBezTo>
                <a:cubicBezTo>
                  <a:pt x="2284677" y="307182"/>
                  <a:pt x="2554420" y="156765"/>
                  <a:pt x="2642394" y="110331"/>
                </a:cubicBezTo>
                <a:cubicBezTo>
                  <a:pt x="2730368" y="63897"/>
                  <a:pt x="2679303" y="107289"/>
                  <a:pt x="2706687" y="101601"/>
                </a:cubicBezTo>
                <a:cubicBezTo>
                  <a:pt x="2734071" y="95913"/>
                  <a:pt x="2764234" y="93133"/>
                  <a:pt x="2806700" y="76200"/>
                </a:cubicBezTo>
                <a:cubicBezTo>
                  <a:pt x="2849166" y="59267"/>
                  <a:pt x="2929731" y="27781"/>
                  <a:pt x="2961481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楕円 158">
            <a:extLst>
              <a:ext uri="{FF2B5EF4-FFF2-40B4-BE49-F238E27FC236}">
                <a16:creationId xmlns:a16="http://schemas.microsoft.com/office/drawing/2014/main" id="{905D85E0-984D-4F48-88AB-53B4F5A06081}"/>
              </a:ext>
            </a:extLst>
          </p:cNvPr>
          <p:cNvSpPr/>
          <p:nvPr/>
        </p:nvSpPr>
        <p:spPr>
          <a:xfrm>
            <a:off x="4081628" y="1442290"/>
            <a:ext cx="139700" cy="139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0" name="楕円 159">
            <a:extLst>
              <a:ext uri="{FF2B5EF4-FFF2-40B4-BE49-F238E27FC236}">
                <a16:creationId xmlns:a16="http://schemas.microsoft.com/office/drawing/2014/main" id="{05A0A978-61E4-4179-B4CD-8C74B9C9D925}"/>
              </a:ext>
            </a:extLst>
          </p:cNvPr>
          <p:cNvSpPr/>
          <p:nvPr/>
        </p:nvSpPr>
        <p:spPr>
          <a:xfrm>
            <a:off x="2753432" y="2890303"/>
            <a:ext cx="139700" cy="139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1" name="楕円 160">
            <a:extLst>
              <a:ext uri="{FF2B5EF4-FFF2-40B4-BE49-F238E27FC236}">
                <a16:creationId xmlns:a16="http://schemas.microsoft.com/office/drawing/2014/main" id="{7D062D89-315C-4820-BD72-CC95002D926E}"/>
              </a:ext>
            </a:extLst>
          </p:cNvPr>
          <p:cNvSpPr/>
          <p:nvPr/>
        </p:nvSpPr>
        <p:spPr>
          <a:xfrm>
            <a:off x="5693569" y="3715186"/>
            <a:ext cx="139700" cy="1397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2" name="テキスト ボックス 161">
            <a:extLst>
              <a:ext uri="{FF2B5EF4-FFF2-40B4-BE49-F238E27FC236}">
                <a16:creationId xmlns:a16="http://schemas.microsoft.com/office/drawing/2014/main" id="{67DD0254-9696-4C7C-922A-96BB5BE2C064}"/>
              </a:ext>
            </a:extLst>
          </p:cNvPr>
          <p:cNvSpPr txBox="1"/>
          <p:nvPr/>
        </p:nvSpPr>
        <p:spPr>
          <a:xfrm>
            <a:off x="5833269" y="6060141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東</a:t>
            </a:r>
          </a:p>
        </p:txBody>
      </p:sp>
      <p:pic>
        <p:nvPicPr>
          <p:cNvPr id="139" name="図 138">
            <a:extLst>
              <a:ext uri="{FF2B5EF4-FFF2-40B4-BE49-F238E27FC236}">
                <a16:creationId xmlns:a16="http://schemas.microsoft.com/office/drawing/2014/main" id="{0ECF27EC-8B95-4334-8F3E-1941B2E98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78853" b="38450"/>
          <a:stretch/>
        </p:blipFill>
        <p:spPr>
          <a:xfrm rot="5400000">
            <a:off x="2125007" y="5442898"/>
            <a:ext cx="1160948" cy="1608694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8CB7E61C-8898-4A38-8252-64D684379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78853" b="38450"/>
          <a:stretch/>
        </p:blipFill>
        <p:spPr>
          <a:xfrm rot="5400000" flipV="1">
            <a:off x="3167113" y="5422831"/>
            <a:ext cx="1160948" cy="1648827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7D217442-A576-4D8E-A9AF-72E4F306D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78853" b="38450"/>
          <a:stretch/>
        </p:blipFill>
        <p:spPr>
          <a:xfrm rot="5400000">
            <a:off x="3804839" y="5442898"/>
            <a:ext cx="1160948" cy="1608694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816C2F1B-1D89-4D2A-B945-25BF5EC5B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78853" b="38450"/>
          <a:stretch/>
        </p:blipFill>
        <p:spPr>
          <a:xfrm rot="5400000" flipV="1">
            <a:off x="4904095" y="5388358"/>
            <a:ext cx="1160948" cy="1648827"/>
          </a:xfrm>
          <a:prstGeom prst="rect">
            <a:avLst/>
          </a:prstGeom>
        </p:spPr>
      </p:pic>
      <p:pic>
        <p:nvPicPr>
          <p:cNvPr id="165" name="図 164">
            <a:extLst>
              <a:ext uri="{FF2B5EF4-FFF2-40B4-BE49-F238E27FC236}">
                <a16:creationId xmlns:a16="http://schemas.microsoft.com/office/drawing/2014/main" id="{FBC87DB1-4AE2-42D0-B6EA-32D8FCEAD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78853" b="38450"/>
          <a:stretch/>
        </p:blipFill>
        <p:spPr>
          <a:xfrm rot="5400000">
            <a:off x="5508947" y="5442898"/>
            <a:ext cx="1160948" cy="1608694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834B800B-D01D-4206-8642-77A6D094EE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 r="78853" b="38450"/>
          <a:stretch/>
        </p:blipFill>
        <p:spPr>
          <a:xfrm rot="5400000" flipV="1">
            <a:off x="6570103" y="5422831"/>
            <a:ext cx="1160948" cy="1648827"/>
          </a:xfrm>
          <a:prstGeom prst="rect">
            <a:avLst/>
          </a:prstGeom>
        </p:spPr>
      </p:pic>
      <p:sp>
        <p:nvSpPr>
          <p:cNvPr id="158" name="テキスト ボックス 125"/>
          <p:cNvSpPr txBox="1">
            <a:spLocks noChangeArrowheads="1"/>
          </p:cNvSpPr>
          <p:nvPr/>
        </p:nvSpPr>
        <p:spPr bwMode="auto">
          <a:xfrm>
            <a:off x="67035" y="6510738"/>
            <a:ext cx="32968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0000"/>
                </a:solidFill>
                <a:latin typeface="Calibri" pitchFamily="34" charset="0"/>
              </a:rPr>
              <a:t>※</a:t>
            </a:r>
            <a:r>
              <a:rPr lang="ja-JP" altLang="en-US" sz="1600" dirty="0">
                <a:solidFill>
                  <a:srgbClr val="000000"/>
                </a:solidFill>
                <a:latin typeface="Calibri" pitchFamily="34" charset="0"/>
              </a:rPr>
              <a:t>こぶし１個分が角度の約１０度</a:t>
            </a:r>
          </a:p>
        </p:txBody>
      </p:sp>
      <p:sp>
        <p:nvSpPr>
          <p:cNvPr id="168" name="テキスト ボックス 167">
            <a:extLst>
              <a:ext uri="{FF2B5EF4-FFF2-40B4-BE49-F238E27FC236}">
                <a16:creationId xmlns:a16="http://schemas.microsoft.com/office/drawing/2014/main" id="{0923150A-FCC1-4830-A535-E77C660F1796}"/>
              </a:ext>
            </a:extLst>
          </p:cNvPr>
          <p:cNvSpPr txBox="1"/>
          <p:nvPr/>
        </p:nvSpPr>
        <p:spPr>
          <a:xfrm>
            <a:off x="2606684" y="159323"/>
            <a:ext cx="4540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　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20:00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9" name="山形 168"/>
          <p:cNvSpPr/>
          <p:nvPr/>
        </p:nvSpPr>
        <p:spPr>
          <a:xfrm>
            <a:off x="43543" y="231262"/>
            <a:ext cx="2200524" cy="632717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記録する</a:t>
            </a:r>
          </a:p>
        </p:txBody>
      </p:sp>
      <p:sp>
        <p:nvSpPr>
          <p:cNvPr id="170" name="角丸四角形吹き出し 169"/>
          <p:cNvSpPr/>
          <p:nvPr/>
        </p:nvSpPr>
        <p:spPr>
          <a:xfrm>
            <a:off x="1990282" y="4348471"/>
            <a:ext cx="2231045" cy="927101"/>
          </a:xfrm>
          <a:prstGeom prst="wedgeRoundRectCallout">
            <a:avLst>
              <a:gd name="adj1" fmla="val 37088"/>
              <a:gd name="adj2" fmla="val 12950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建物なども</a:t>
            </a:r>
            <a:endParaRPr kumimoji="1" lang="en-US" altLang="ja-JP" sz="20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こぶしではかれる</a:t>
            </a:r>
          </a:p>
        </p:txBody>
      </p:sp>
    </p:spTree>
    <p:extLst>
      <p:ext uri="{BB962C8B-B14F-4D97-AF65-F5344CB8AC3E}">
        <p14:creationId xmlns:p14="http://schemas.microsoft.com/office/powerpoint/2010/main" val="16215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8000" y="-1242000"/>
            <a:ext cx="9720000" cy="6480000"/>
          </a:xfrm>
          <a:prstGeom prst="rect">
            <a:avLst/>
          </a:prstGeom>
        </p:spPr>
      </p:pic>
      <p:sp>
        <p:nvSpPr>
          <p:cNvPr id="4" name="楕円 3"/>
          <p:cNvSpPr/>
          <p:nvPr/>
        </p:nvSpPr>
        <p:spPr>
          <a:xfrm>
            <a:off x="4783640" y="463734"/>
            <a:ext cx="139700" cy="1397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/>
          <p:cNvSpPr/>
          <p:nvPr/>
        </p:nvSpPr>
        <p:spPr>
          <a:xfrm>
            <a:off x="3142785" y="2575729"/>
            <a:ext cx="139700" cy="1397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7459236" y="3382333"/>
            <a:ext cx="139700" cy="1397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270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山形 1"/>
          <p:cNvSpPr/>
          <p:nvPr/>
        </p:nvSpPr>
        <p:spPr>
          <a:xfrm>
            <a:off x="0" y="0"/>
            <a:ext cx="4206867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星をさがす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856569" y="1070899"/>
            <a:ext cx="1828120" cy="927101"/>
          </a:xfrm>
          <a:prstGeom prst="wedgeRoundRectCallout">
            <a:avLst>
              <a:gd name="adj1" fmla="val 63337"/>
              <a:gd name="adj2" fmla="val 9506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2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（例）</a:t>
            </a:r>
            <a:endParaRPr lang="en-US" altLang="ja-JP" sz="12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夏の大三角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87E6D3-F7CC-37A8-0997-2E966A330038}"/>
              </a:ext>
            </a:extLst>
          </p:cNvPr>
          <p:cNvSpPr txBox="1"/>
          <p:nvPr/>
        </p:nvSpPr>
        <p:spPr>
          <a:xfrm>
            <a:off x="3282485" y="3801967"/>
            <a:ext cx="3728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明るい星が目印になる</a:t>
            </a:r>
          </a:p>
        </p:txBody>
      </p:sp>
    </p:spTree>
    <p:extLst>
      <p:ext uri="{BB962C8B-B14F-4D97-AF65-F5344CB8AC3E}">
        <p14:creationId xmlns:p14="http://schemas.microsoft.com/office/powerpoint/2010/main" val="5858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山形 1"/>
          <p:cNvSpPr/>
          <p:nvPr/>
        </p:nvSpPr>
        <p:spPr>
          <a:xfrm>
            <a:off x="0" y="0"/>
            <a:ext cx="4206867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星をさがす</a:t>
            </a:r>
          </a:p>
        </p:txBody>
      </p:sp>
      <p:sp>
        <p:nvSpPr>
          <p:cNvPr id="14" name="山形 13"/>
          <p:cNvSpPr/>
          <p:nvPr/>
        </p:nvSpPr>
        <p:spPr>
          <a:xfrm>
            <a:off x="3857285" y="-14177"/>
            <a:ext cx="3330915" cy="999453"/>
          </a:xfrm>
          <a:prstGeom prst="chevron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調べるには</a:t>
            </a:r>
            <a:r>
              <a:rPr kumimoji="1" lang="en-US" altLang="ja-JP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…</a:t>
            </a:r>
            <a:endParaRPr kumimoji="1" lang="ja-JP" altLang="en-US" sz="28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540" y="1039968"/>
            <a:ext cx="5419000" cy="5835846"/>
          </a:xfrm>
          <a:prstGeom prst="rect">
            <a:avLst/>
          </a:prstGeom>
        </p:spPr>
      </p:pic>
      <p:sp>
        <p:nvSpPr>
          <p:cNvPr id="25" name="楕円 24"/>
          <p:cNvSpPr/>
          <p:nvPr/>
        </p:nvSpPr>
        <p:spPr>
          <a:xfrm>
            <a:off x="3637396" y="6300510"/>
            <a:ext cx="1469092" cy="587829"/>
          </a:xfrm>
          <a:prstGeom prst="ellipse">
            <a:avLst/>
          </a:prstGeom>
          <a:noFill/>
          <a:ln w="1301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夏の観望天体を説明する図">
            <a:extLst>
              <a:ext uri="{FF2B5EF4-FFF2-40B4-BE49-F238E27FC236}">
                <a16:creationId xmlns:a16="http://schemas.microsoft.com/office/drawing/2014/main" id="{4CE6E131-5488-F8B5-3F5B-B6AD944A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056" y="1025791"/>
            <a:ext cx="6985285" cy="523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15"/>
          <p:cNvGrpSpPr/>
          <p:nvPr/>
        </p:nvGrpSpPr>
        <p:grpSpPr>
          <a:xfrm>
            <a:off x="5575300" y="828927"/>
            <a:ext cx="3568700" cy="3568700"/>
            <a:chOff x="-1123619" y="3556000"/>
            <a:chExt cx="3507704" cy="350770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3619" y="3556000"/>
              <a:ext cx="3507704" cy="3507704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</p:spPr>
        </p:pic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670A7095-BDBE-4D8F-9CA3-D8607E8A1D1A}"/>
                </a:ext>
              </a:extLst>
            </p:cNvPr>
            <p:cNvGrpSpPr/>
            <p:nvPr/>
          </p:nvGrpSpPr>
          <p:grpSpPr>
            <a:xfrm>
              <a:off x="-968197" y="3718517"/>
              <a:ext cx="3190454" cy="3238804"/>
              <a:chOff x="310132" y="1834132"/>
              <a:chExt cx="6237736" cy="6332267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5D5A81FF-BB7C-4936-A12E-E25D7815EE50}"/>
                  </a:ext>
                </a:extLst>
              </p:cNvPr>
              <p:cNvGrpSpPr/>
              <p:nvPr/>
            </p:nvGrpSpPr>
            <p:grpSpPr>
              <a:xfrm>
                <a:off x="310132" y="1834132"/>
                <a:ext cx="6237736" cy="6332267"/>
                <a:chOff x="173729" y="1697729"/>
                <a:chExt cx="6510541" cy="6609207"/>
              </a:xfrm>
            </p:grpSpPr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13C9CBE8-159A-432D-A71E-9853938186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3729" y="1697729"/>
                  <a:ext cx="6510541" cy="6510541"/>
                </a:xfrm>
                <a:prstGeom prst="rect">
                  <a:avLst/>
                </a:prstGeom>
              </p:spPr>
            </p:pic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4D50D9C5-9940-406B-9B6A-8279E34DFA92}"/>
                    </a:ext>
                  </a:extLst>
                </p:cNvPr>
                <p:cNvSpPr txBox="1"/>
                <p:nvPr/>
              </p:nvSpPr>
              <p:spPr>
                <a:xfrm>
                  <a:off x="3105833" y="7490459"/>
                  <a:ext cx="900216" cy="8164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b="1" dirty="0">
                      <a:solidFill>
                        <a:schemeClr val="bg1"/>
                      </a:solidFill>
                    </a:rPr>
                    <a:t>南</a:t>
                  </a:r>
                  <a:endParaRPr lang="ja-JP" altLang="en-US" sz="11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543554A9-1C7C-42A9-8ED9-B80F4B4EBB1B}"/>
                    </a:ext>
                  </a:extLst>
                </p:cNvPr>
                <p:cNvSpPr txBox="1"/>
                <p:nvPr/>
              </p:nvSpPr>
              <p:spPr>
                <a:xfrm rot="10800000">
                  <a:off x="2978889" y="3603006"/>
                  <a:ext cx="900216" cy="8164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b="1" dirty="0">
                      <a:solidFill>
                        <a:schemeClr val="bg1"/>
                      </a:solidFill>
                    </a:rPr>
                    <a:t>北</a:t>
                  </a:r>
                  <a:endParaRPr lang="ja-JP" altLang="en-US" sz="11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E626D768-24D3-4D7E-A610-217A61D02EB0}"/>
                    </a:ext>
                  </a:extLst>
                </p:cNvPr>
                <p:cNvSpPr txBox="1"/>
                <p:nvPr/>
              </p:nvSpPr>
              <p:spPr>
                <a:xfrm rot="8315375">
                  <a:off x="1134852" y="4287436"/>
                  <a:ext cx="900216" cy="8164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b="1" dirty="0">
                      <a:solidFill>
                        <a:schemeClr val="bg1"/>
                      </a:solidFill>
                    </a:rPr>
                    <a:t>東</a:t>
                  </a:r>
                  <a:endParaRPr lang="ja-JP" altLang="en-US" sz="11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A7755215-B212-43F9-BDF2-5ABCB04C88FE}"/>
                    </a:ext>
                  </a:extLst>
                </p:cNvPr>
                <p:cNvSpPr txBox="1"/>
                <p:nvPr/>
              </p:nvSpPr>
              <p:spPr>
                <a:xfrm rot="13419498">
                  <a:off x="4823702" y="4288207"/>
                  <a:ext cx="900216" cy="8164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b="1" dirty="0">
                      <a:solidFill>
                        <a:schemeClr val="bg1"/>
                      </a:solidFill>
                    </a:rPr>
                    <a:t>西</a:t>
                  </a:r>
                  <a:endParaRPr lang="ja-JP" altLang="en-US" sz="11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305945C0-E42B-4432-BF2F-8F0D0B07B7F0}"/>
                  </a:ext>
                </a:extLst>
              </p:cNvPr>
              <p:cNvSpPr/>
              <p:nvPr/>
            </p:nvSpPr>
            <p:spPr>
              <a:xfrm>
                <a:off x="1911243" y="2755900"/>
                <a:ext cx="3029057" cy="990600"/>
              </a:xfrm>
              <a:prstGeom prst="rect">
                <a:avLst/>
              </a:prstGeom>
              <a:solidFill>
                <a:srgbClr val="0000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100"/>
              </a:p>
            </p:txBody>
          </p: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6787454-6247-4E76-ACE8-9A2ABCB9050F}"/>
                  </a:ext>
                </a:extLst>
              </p:cNvPr>
              <p:cNvSpPr txBox="1"/>
              <p:nvPr/>
            </p:nvSpPr>
            <p:spPr>
              <a:xfrm>
                <a:off x="1717388" y="2655071"/>
                <a:ext cx="3416765" cy="1022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1400" b="1" dirty="0">
                    <a:solidFill>
                      <a:srgbClr val="FFC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ぐんま天文台</a:t>
                </a:r>
                <a:endParaRPr lang="en-US" altLang="ja-JP" sz="1400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algn="ctr"/>
                <a:r>
                  <a:rPr lang="ja-JP" altLang="en-US" sz="1400" b="1" dirty="0">
                    <a:solidFill>
                      <a:srgbClr val="FFC000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オリジナル星座早見</a:t>
                </a:r>
              </a:p>
            </p:txBody>
          </p:sp>
        </p:grpSp>
      </p:grp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/>
          <a:srcRect t="7065" r="17683"/>
          <a:stretch/>
        </p:blipFill>
        <p:spPr>
          <a:xfrm>
            <a:off x="2158715" y="2486317"/>
            <a:ext cx="6911969" cy="4389497"/>
          </a:xfrm>
          <a:prstGeom prst="rect">
            <a:avLst/>
          </a:prstGeom>
        </p:spPr>
      </p:pic>
      <p:sp>
        <p:nvSpPr>
          <p:cNvPr id="20" name="角丸四角形 19"/>
          <p:cNvSpPr/>
          <p:nvPr/>
        </p:nvSpPr>
        <p:spPr>
          <a:xfrm>
            <a:off x="68282" y="2812043"/>
            <a:ext cx="1872098" cy="7656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星座早見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68282" y="4038535"/>
            <a:ext cx="1872098" cy="7656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アプリ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40" b="100000" l="81" r="100000">
                        <a14:foregroundMark x1="30775" y1="25863" x2="76010" y2="22835"/>
                        <a14:foregroundMark x1="21648" y1="32223" x2="21002" y2="52695"/>
                        <a14:foregroundMark x1="79323" y1="27111" x2="83166" y2="29650"/>
                        <a14:foregroundMark x1="90668" y1="75772" x2="94968" y2="94715"/>
                        <a14:foregroundMark x1="94968" y1="94715" x2="91857" y2="86410"/>
                        <a14:foregroundMark x1="89570" y1="64791" x2="88564" y2="57241"/>
                        <a14:foregroundMark x1="86459" y1="39808" x2="83440" y2="31434"/>
                        <a14:foregroundMark x1="83440" y1="31434" x2="83440" y2="31434"/>
                        <a14:backgroundMark x1="25202" y1="24470" x2="38368" y2="22714"/>
                        <a14:backgroundMark x1="2827" y1="65536" x2="727" y2="76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" t="17143" r="687"/>
          <a:stretch/>
        </p:blipFill>
        <p:spPr>
          <a:xfrm>
            <a:off x="3351093" y="2369313"/>
            <a:ext cx="4206868" cy="4682270"/>
          </a:xfrm>
          <a:prstGeom prst="rect">
            <a:avLst/>
          </a:prstGeom>
        </p:spPr>
      </p:pic>
      <p:sp>
        <p:nvSpPr>
          <p:cNvPr id="23" name="角丸四角形 22"/>
          <p:cNvSpPr/>
          <p:nvPr/>
        </p:nvSpPr>
        <p:spPr>
          <a:xfrm>
            <a:off x="68282" y="1585550"/>
            <a:ext cx="1872098" cy="76569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ホームページ</a:t>
            </a:r>
          </a:p>
        </p:txBody>
      </p:sp>
    </p:spTree>
    <p:extLst>
      <p:ext uri="{BB962C8B-B14F-4D97-AF65-F5344CB8AC3E}">
        <p14:creationId xmlns:p14="http://schemas.microsoft.com/office/powerpoint/2010/main" val="134412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0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73" y="289597"/>
            <a:ext cx="6278807" cy="6278807"/>
          </a:xfrm>
          <a:prstGeom prst="rect">
            <a:avLst/>
          </a:prstGeom>
          <a:noFill/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70A7095-BDBE-4D8F-9CA3-D8607E8A1D1A}"/>
              </a:ext>
            </a:extLst>
          </p:cNvPr>
          <p:cNvGrpSpPr/>
          <p:nvPr/>
        </p:nvGrpSpPr>
        <p:grpSpPr>
          <a:xfrm>
            <a:off x="1566280" y="580504"/>
            <a:ext cx="5710928" cy="5710928"/>
            <a:chOff x="310132" y="1834132"/>
            <a:chExt cx="6237736" cy="6237736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5D5A81FF-BB7C-4936-A12E-E25D7815EE50}"/>
                </a:ext>
              </a:extLst>
            </p:cNvPr>
            <p:cNvGrpSpPr/>
            <p:nvPr/>
          </p:nvGrpSpPr>
          <p:grpSpPr>
            <a:xfrm>
              <a:off x="310132" y="1834132"/>
              <a:ext cx="6237736" cy="6237736"/>
              <a:chOff x="173729" y="1697729"/>
              <a:chExt cx="6510541" cy="6510541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13C9CBE8-159A-432D-A71E-985393818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729" y="1697729"/>
                <a:ext cx="6510541" cy="6510541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D50D9C5-9940-406B-9B6A-8279E34DFA92}"/>
                  </a:ext>
                </a:extLst>
              </p:cNvPr>
              <p:cNvSpPr txBox="1"/>
              <p:nvPr/>
            </p:nvSpPr>
            <p:spPr>
              <a:xfrm>
                <a:off x="3105833" y="7490460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43554A9-1C7C-42A9-8ED9-B80F4B4EBB1B}"/>
                  </a:ext>
                </a:extLst>
              </p:cNvPr>
              <p:cNvSpPr txBox="1"/>
              <p:nvPr/>
            </p:nvSpPr>
            <p:spPr>
              <a:xfrm rot="10800000">
                <a:off x="3141906" y="3740015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626D768-24D3-4D7E-A610-217A61D02EB0}"/>
                  </a:ext>
                </a:extLst>
              </p:cNvPr>
              <p:cNvSpPr txBox="1"/>
              <p:nvPr/>
            </p:nvSpPr>
            <p:spPr>
              <a:xfrm rot="8315375">
                <a:off x="1297867" y="4424445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東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7755215-B212-43F9-BDF2-5ABCB04C88FE}"/>
                  </a:ext>
                </a:extLst>
              </p:cNvPr>
              <p:cNvSpPr txBox="1"/>
              <p:nvPr/>
            </p:nvSpPr>
            <p:spPr>
              <a:xfrm rot="13419498">
                <a:off x="4986717" y="4425217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西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05945C0-E42B-4432-BF2F-8F0D0B07B7F0}"/>
                </a:ext>
              </a:extLst>
            </p:cNvPr>
            <p:cNvSpPr/>
            <p:nvPr/>
          </p:nvSpPr>
          <p:spPr>
            <a:xfrm>
              <a:off x="1911243" y="2755900"/>
              <a:ext cx="3029057" cy="990600"/>
            </a:xfrm>
            <a:prstGeom prst="rect">
              <a:avLst/>
            </a:prstGeom>
            <a:solidFill>
              <a:srgbClr val="00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6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6787454-6247-4E76-ACE8-9A2ABCB9050F}"/>
                </a:ext>
              </a:extLst>
            </p:cNvPr>
            <p:cNvSpPr txBox="1"/>
            <p:nvPr/>
          </p:nvSpPr>
          <p:spPr>
            <a:xfrm>
              <a:off x="2311166" y="2655071"/>
              <a:ext cx="2229211" cy="65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ぐんま天文台</a:t>
              </a:r>
              <a:endParaRPr lang="en-US" altLang="ja-JP" sz="1662" b="1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オリジナル星座早見</a:t>
              </a:r>
            </a:p>
          </p:txBody>
        </p:sp>
      </p:grpSp>
      <p:sp>
        <p:nvSpPr>
          <p:cNvPr id="15" name="山形 14"/>
          <p:cNvSpPr/>
          <p:nvPr/>
        </p:nvSpPr>
        <p:spPr>
          <a:xfrm>
            <a:off x="3942187" y="8826"/>
            <a:ext cx="4206867" cy="99945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星座早見の使い方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23150A-FCC1-4830-A535-E77C660F1796}"/>
              </a:ext>
            </a:extLst>
          </p:cNvPr>
          <p:cNvSpPr txBox="1"/>
          <p:nvPr/>
        </p:nvSpPr>
        <p:spPr>
          <a:xfrm>
            <a:off x="4668691" y="6138908"/>
            <a:ext cx="4540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　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20:00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山形 16"/>
          <p:cNvSpPr/>
          <p:nvPr/>
        </p:nvSpPr>
        <p:spPr>
          <a:xfrm>
            <a:off x="0" y="0"/>
            <a:ext cx="4206867" cy="999453"/>
          </a:xfrm>
          <a:prstGeom prst="chevron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星をさがす</a:t>
            </a:r>
          </a:p>
        </p:txBody>
      </p:sp>
    </p:spTree>
    <p:extLst>
      <p:ext uri="{BB962C8B-B14F-4D97-AF65-F5344CB8AC3E}">
        <p14:creationId xmlns:p14="http://schemas.microsoft.com/office/powerpoint/2010/main" val="17430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265">
            <a:off x="1288073" y="289597"/>
            <a:ext cx="6278807" cy="627880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70A7095-BDBE-4D8F-9CA3-D8607E8A1D1A}"/>
              </a:ext>
            </a:extLst>
          </p:cNvPr>
          <p:cNvGrpSpPr/>
          <p:nvPr/>
        </p:nvGrpSpPr>
        <p:grpSpPr>
          <a:xfrm rot="7348069">
            <a:off x="1585713" y="573535"/>
            <a:ext cx="5710928" cy="5710928"/>
            <a:chOff x="310132" y="1834132"/>
            <a:chExt cx="6237736" cy="6237736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5D5A81FF-BB7C-4936-A12E-E25D7815EE50}"/>
                </a:ext>
              </a:extLst>
            </p:cNvPr>
            <p:cNvGrpSpPr/>
            <p:nvPr/>
          </p:nvGrpSpPr>
          <p:grpSpPr>
            <a:xfrm>
              <a:off x="310132" y="1834132"/>
              <a:ext cx="6237736" cy="6237736"/>
              <a:chOff x="173729" y="1697729"/>
              <a:chExt cx="6510541" cy="6510541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13C9CBE8-159A-432D-A71E-985393818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729" y="1697729"/>
                <a:ext cx="6510541" cy="6510541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D50D9C5-9940-406B-9B6A-8279E34DFA92}"/>
                  </a:ext>
                </a:extLst>
              </p:cNvPr>
              <p:cNvSpPr txBox="1"/>
              <p:nvPr/>
            </p:nvSpPr>
            <p:spPr>
              <a:xfrm>
                <a:off x="3156039" y="7556530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43554A9-1C7C-42A9-8ED9-B80F4B4EBB1B}"/>
                  </a:ext>
                </a:extLst>
              </p:cNvPr>
              <p:cNvSpPr txBox="1"/>
              <p:nvPr/>
            </p:nvSpPr>
            <p:spPr>
              <a:xfrm rot="10800000">
                <a:off x="3141906" y="3740015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626D768-24D3-4D7E-A610-217A61D02EB0}"/>
                  </a:ext>
                </a:extLst>
              </p:cNvPr>
              <p:cNvSpPr txBox="1"/>
              <p:nvPr/>
            </p:nvSpPr>
            <p:spPr>
              <a:xfrm rot="8315375">
                <a:off x="1297868" y="4424446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東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7755215-B212-43F9-BDF2-5ABCB04C88FE}"/>
                  </a:ext>
                </a:extLst>
              </p:cNvPr>
              <p:cNvSpPr txBox="1"/>
              <p:nvPr/>
            </p:nvSpPr>
            <p:spPr>
              <a:xfrm rot="13419498">
                <a:off x="4986718" y="4425217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西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05945C0-E42B-4432-BF2F-8F0D0B07B7F0}"/>
                </a:ext>
              </a:extLst>
            </p:cNvPr>
            <p:cNvSpPr/>
            <p:nvPr/>
          </p:nvSpPr>
          <p:spPr>
            <a:xfrm>
              <a:off x="1911243" y="2755900"/>
              <a:ext cx="3029057" cy="990600"/>
            </a:xfrm>
            <a:prstGeom prst="rect">
              <a:avLst/>
            </a:prstGeom>
            <a:solidFill>
              <a:srgbClr val="00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6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6787454-6247-4E76-ACE8-9A2ABCB9050F}"/>
                </a:ext>
              </a:extLst>
            </p:cNvPr>
            <p:cNvSpPr txBox="1"/>
            <p:nvPr/>
          </p:nvSpPr>
          <p:spPr>
            <a:xfrm>
              <a:off x="2311167" y="2740775"/>
              <a:ext cx="2229211" cy="65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ぐんま天文台</a:t>
              </a:r>
              <a:endParaRPr lang="en-US" altLang="ja-JP" sz="1662" b="1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オリジナル星座早見</a:t>
              </a:r>
            </a:p>
          </p:txBody>
        </p:sp>
      </p:grpSp>
      <p:sp>
        <p:nvSpPr>
          <p:cNvPr id="15" name="山形 14"/>
          <p:cNvSpPr/>
          <p:nvPr/>
        </p:nvSpPr>
        <p:spPr>
          <a:xfrm>
            <a:off x="0" y="0"/>
            <a:ext cx="4206867" cy="99945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星座早見の使い方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23150A-FCC1-4830-A535-E77C660F1796}"/>
              </a:ext>
            </a:extLst>
          </p:cNvPr>
          <p:cNvSpPr txBox="1"/>
          <p:nvPr/>
        </p:nvSpPr>
        <p:spPr>
          <a:xfrm>
            <a:off x="4668691" y="6138908"/>
            <a:ext cx="4540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　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20:00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8746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571C-CEE9-A756-FFA0-7D801757D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DABEC2F-9F4E-D351-17C0-664254D11D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265">
            <a:off x="-997872" y="-4205287"/>
            <a:ext cx="10409480" cy="1040948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4991D45-B5D6-C140-B2EF-3389AF539D6D}"/>
              </a:ext>
            </a:extLst>
          </p:cNvPr>
          <p:cNvGrpSpPr/>
          <p:nvPr/>
        </p:nvGrpSpPr>
        <p:grpSpPr>
          <a:xfrm rot="7348069">
            <a:off x="-527138" y="-3734552"/>
            <a:ext cx="9468007" cy="9468007"/>
            <a:chOff x="310132" y="1834132"/>
            <a:chExt cx="6237736" cy="6237736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FB66828D-7214-ADD9-C81E-DBB5F95FECCB}"/>
                </a:ext>
              </a:extLst>
            </p:cNvPr>
            <p:cNvGrpSpPr/>
            <p:nvPr/>
          </p:nvGrpSpPr>
          <p:grpSpPr>
            <a:xfrm>
              <a:off x="310132" y="1834132"/>
              <a:ext cx="6237736" cy="6237736"/>
              <a:chOff x="173729" y="1697729"/>
              <a:chExt cx="6510541" cy="6510541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A812E951-5459-4D7D-08F8-4C3CB0AFB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729" y="1697729"/>
                <a:ext cx="6510541" cy="6510541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645317-EDA4-ACC4-DE6E-0F44A0F1A98F}"/>
                  </a:ext>
                </a:extLst>
              </p:cNvPr>
              <p:cNvSpPr txBox="1"/>
              <p:nvPr/>
            </p:nvSpPr>
            <p:spPr>
              <a:xfrm>
                <a:off x="3203273" y="7584375"/>
                <a:ext cx="479713" cy="486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b="1" dirty="0">
                    <a:solidFill>
                      <a:schemeClr val="bg1"/>
                    </a:solidFill>
                  </a:rPr>
                  <a:t>南</a:t>
                </a:r>
                <a:endParaRPr lang="ja-JP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C04F149-75C0-E57F-F481-D5F1624F53EE}"/>
                  </a:ext>
                </a:extLst>
              </p:cNvPr>
              <p:cNvSpPr txBox="1"/>
              <p:nvPr/>
            </p:nvSpPr>
            <p:spPr>
              <a:xfrm rot="10800000">
                <a:off x="3189141" y="3767861"/>
                <a:ext cx="479713" cy="486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b="1" dirty="0">
                    <a:solidFill>
                      <a:schemeClr val="bg1"/>
                    </a:solidFill>
                  </a:rPr>
                  <a:t>北</a:t>
                </a:r>
                <a:endParaRPr lang="ja-JP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B145EDE3-0AC9-19FA-A215-9FC184AD0509}"/>
                  </a:ext>
                </a:extLst>
              </p:cNvPr>
              <p:cNvSpPr txBox="1"/>
              <p:nvPr/>
            </p:nvSpPr>
            <p:spPr>
              <a:xfrm rot="8315375">
                <a:off x="1345100" y="4452290"/>
                <a:ext cx="479713" cy="486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b="1" dirty="0">
                    <a:solidFill>
                      <a:schemeClr val="bg1"/>
                    </a:solidFill>
                  </a:rPr>
                  <a:t>東</a:t>
                </a:r>
                <a:endParaRPr lang="ja-JP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3150976F-2498-70F2-BDD9-AF36BB80D4EA}"/>
                  </a:ext>
                </a:extLst>
              </p:cNvPr>
              <p:cNvSpPr txBox="1"/>
              <p:nvPr/>
            </p:nvSpPr>
            <p:spPr>
              <a:xfrm rot="13419498">
                <a:off x="5033953" y="4453062"/>
                <a:ext cx="479713" cy="486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b="1" dirty="0">
                    <a:solidFill>
                      <a:schemeClr val="bg1"/>
                    </a:solidFill>
                  </a:rPr>
                  <a:t>西</a:t>
                </a:r>
                <a:endParaRPr lang="ja-JP" altLang="en-US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17873AE-75C3-3EC7-99FC-17A8FCB1364C}"/>
                </a:ext>
              </a:extLst>
            </p:cNvPr>
            <p:cNvSpPr/>
            <p:nvPr/>
          </p:nvSpPr>
          <p:spPr>
            <a:xfrm>
              <a:off x="1911243" y="2755900"/>
              <a:ext cx="3029057" cy="990600"/>
            </a:xfrm>
            <a:prstGeom prst="rect">
              <a:avLst/>
            </a:prstGeom>
            <a:solidFill>
              <a:srgbClr val="00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00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2DAAE3B-EFAA-1F14-3885-88014D2BE716}"/>
                </a:ext>
              </a:extLst>
            </p:cNvPr>
            <p:cNvSpPr txBox="1"/>
            <p:nvPr/>
          </p:nvSpPr>
          <p:spPr>
            <a:xfrm>
              <a:off x="2334194" y="2756275"/>
              <a:ext cx="2183159" cy="62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ぐんま天文台</a:t>
              </a:r>
              <a:endParaRPr lang="en-US" altLang="ja-JP" sz="2800" b="1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2800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オリジナル星座早見</a:t>
              </a:r>
            </a:p>
          </p:txBody>
        </p:sp>
      </p:grpSp>
      <p:sp>
        <p:nvSpPr>
          <p:cNvPr id="15" name="山形 14">
            <a:extLst>
              <a:ext uri="{FF2B5EF4-FFF2-40B4-BE49-F238E27FC236}">
                <a16:creationId xmlns:a16="http://schemas.microsoft.com/office/drawing/2014/main" id="{541282C6-FB17-E817-E41E-7657038B74D2}"/>
              </a:ext>
            </a:extLst>
          </p:cNvPr>
          <p:cNvSpPr/>
          <p:nvPr/>
        </p:nvSpPr>
        <p:spPr>
          <a:xfrm>
            <a:off x="0" y="0"/>
            <a:ext cx="4206867" cy="99945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星座早見の使い方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41C290-5DBA-7689-90A7-D23AE454F043}"/>
              </a:ext>
            </a:extLst>
          </p:cNvPr>
          <p:cNvSpPr txBox="1"/>
          <p:nvPr/>
        </p:nvSpPr>
        <p:spPr>
          <a:xfrm>
            <a:off x="4668691" y="6138908"/>
            <a:ext cx="4540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　</a:t>
            </a:r>
            <a:r>
              <a:rPr kumimoji="1" lang="en-US" altLang="ja-JP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20:00</a:t>
            </a:r>
            <a:endParaRPr kumimoji="1" lang="ja-JP" altLang="en-US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円: 塗りつぶしなし 1">
            <a:extLst>
              <a:ext uri="{FF2B5EF4-FFF2-40B4-BE49-F238E27FC236}">
                <a16:creationId xmlns:a16="http://schemas.microsoft.com/office/drawing/2014/main" id="{42EE0A33-D87C-A543-06B3-9BC6CC675949}"/>
              </a:ext>
            </a:extLst>
          </p:cNvPr>
          <p:cNvSpPr/>
          <p:nvPr/>
        </p:nvSpPr>
        <p:spPr>
          <a:xfrm>
            <a:off x="3658819" y="4485018"/>
            <a:ext cx="1371601" cy="2242038"/>
          </a:xfrm>
          <a:prstGeom prst="donut">
            <a:avLst>
              <a:gd name="adj" fmla="val 787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6">
              <a:solidFill>
                <a:schemeClr val="tx1"/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2A69545-AF45-BCA0-921D-28E7BD774E99}"/>
              </a:ext>
            </a:extLst>
          </p:cNvPr>
          <p:cNvCxnSpPr>
            <a:cxnSpLocks/>
          </p:cNvCxnSpPr>
          <p:nvPr/>
        </p:nvCxnSpPr>
        <p:spPr>
          <a:xfrm>
            <a:off x="4353412" y="5417002"/>
            <a:ext cx="0" cy="589085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2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0265">
            <a:off x="1288073" y="289597"/>
            <a:ext cx="6278807" cy="627880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70A7095-BDBE-4D8F-9CA3-D8607E8A1D1A}"/>
              </a:ext>
            </a:extLst>
          </p:cNvPr>
          <p:cNvGrpSpPr/>
          <p:nvPr/>
        </p:nvGrpSpPr>
        <p:grpSpPr>
          <a:xfrm rot="7348069">
            <a:off x="1585713" y="573535"/>
            <a:ext cx="5710928" cy="5710928"/>
            <a:chOff x="310132" y="1834132"/>
            <a:chExt cx="6237736" cy="6237736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5D5A81FF-BB7C-4936-A12E-E25D7815EE50}"/>
                </a:ext>
              </a:extLst>
            </p:cNvPr>
            <p:cNvGrpSpPr/>
            <p:nvPr/>
          </p:nvGrpSpPr>
          <p:grpSpPr>
            <a:xfrm>
              <a:off x="310132" y="1834132"/>
              <a:ext cx="6237736" cy="6237736"/>
              <a:chOff x="173729" y="1697729"/>
              <a:chExt cx="6510541" cy="6510541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13C9CBE8-159A-432D-A71E-985393818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729" y="1697729"/>
                <a:ext cx="6510541" cy="6510541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4D50D9C5-9940-406B-9B6A-8279E34DFA92}"/>
                  </a:ext>
                </a:extLst>
              </p:cNvPr>
              <p:cNvSpPr txBox="1"/>
              <p:nvPr/>
            </p:nvSpPr>
            <p:spPr>
              <a:xfrm>
                <a:off x="3156039" y="7556530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543554A9-1C7C-42A9-8ED9-B80F4B4EBB1B}"/>
                  </a:ext>
                </a:extLst>
              </p:cNvPr>
              <p:cNvSpPr txBox="1"/>
              <p:nvPr/>
            </p:nvSpPr>
            <p:spPr>
              <a:xfrm rot="10800000">
                <a:off x="3141906" y="3740015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626D768-24D3-4D7E-A610-217A61D02EB0}"/>
                  </a:ext>
                </a:extLst>
              </p:cNvPr>
              <p:cNvSpPr txBox="1"/>
              <p:nvPr/>
            </p:nvSpPr>
            <p:spPr>
              <a:xfrm rot="8315375">
                <a:off x="1297868" y="4424446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東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A7755215-B212-43F9-BDF2-5ABCB04C88FE}"/>
                  </a:ext>
                </a:extLst>
              </p:cNvPr>
              <p:cNvSpPr txBox="1"/>
              <p:nvPr/>
            </p:nvSpPr>
            <p:spPr>
              <a:xfrm rot="13419498">
                <a:off x="4986718" y="4425217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西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05945C0-E42B-4432-BF2F-8F0D0B07B7F0}"/>
                </a:ext>
              </a:extLst>
            </p:cNvPr>
            <p:cNvSpPr/>
            <p:nvPr/>
          </p:nvSpPr>
          <p:spPr>
            <a:xfrm>
              <a:off x="1911243" y="2755900"/>
              <a:ext cx="3029057" cy="990600"/>
            </a:xfrm>
            <a:prstGeom prst="rect">
              <a:avLst/>
            </a:prstGeom>
            <a:solidFill>
              <a:srgbClr val="00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6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6787454-6247-4E76-ACE8-9A2ABCB9050F}"/>
                </a:ext>
              </a:extLst>
            </p:cNvPr>
            <p:cNvSpPr txBox="1"/>
            <p:nvPr/>
          </p:nvSpPr>
          <p:spPr>
            <a:xfrm>
              <a:off x="2311167" y="2740775"/>
              <a:ext cx="2229211" cy="65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ぐんま天文台</a:t>
              </a:r>
              <a:endParaRPr lang="en-US" altLang="ja-JP" sz="1662" b="1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オリジナル星座早見</a:t>
              </a:r>
            </a:p>
          </p:txBody>
        </p:sp>
      </p:grpSp>
      <p:sp>
        <p:nvSpPr>
          <p:cNvPr id="15" name="円: 塗りつぶしなし 2">
            <a:extLst>
              <a:ext uri="{FF2B5EF4-FFF2-40B4-BE49-F238E27FC236}">
                <a16:creationId xmlns:a16="http://schemas.microsoft.com/office/drawing/2014/main" id="{41D4A96C-ABF1-4CEA-AA88-A5DFE6EF9E9F}"/>
              </a:ext>
            </a:extLst>
          </p:cNvPr>
          <p:cNvSpPr/>
          <p:nvPr/>
        </p:nvSpPr>
        <p:spPr>
          <a:xfrm>
            <a:off x="3506658" y="1935660"/>
            <a:ext cx="1328439" cy="1189377"/>
          </a:xfrm>
          <a:prstGeom prst="donut">
            <a:avLst>
              <a:gd name="adj" fmla="val 637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6">
              <a:solidFill>
                <a:schemeClr val="tx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14301" y="6319647"/>
            <a:ext cx="4963218" cy="475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92" b="1" dirty="0">
                <a:effectLst>
                  <a:glow rad="127000">
                    <a:schemeClr val="bg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夏の大三角のある東の空を見たい</a:t>
            </a:r>
          </a:p>
        </p:txBody>
      </p:sp>
      <p:sp>
        <p:nvSpPr>
          <p:cNvPr id="17" name="山形 16"/>
          <p:cNvSpPr/>
          <p:nvPr/>
        </p:nvSpPr>
        <p:spPr>
          <a:xfrm>
            <a:off x="0" y="0"/>
            <a:ext cx="4206867" cy="99945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星座早見の使い方</a:t>
            </a:r>
          </a:p>
        </p:txBody>
      </p:sp>
    </p:spTree>
    <p:extLst>
      <p:ext uri="{BB962C8B-B14F-4D97-AF65-F5344CB8AC3E}">
        <p14:creationId xmlns:p14="http://schemas.microsoft.com/office/powerpoint/2010/main" val="1608873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7773">
            <a:off x="2814295" y="5344409"/>
            <a:ext cx="1979370" cy="1524222"/>
          </a:xfrm>
          <a:prstGeom prst="rect">
            <a:avLst/>
          </a:prstGeom>
        </p:spPr>
      </p:pic>
      <p:sp>
        <p:nvSpPr>
          <p:cNvPr id="39" name="楕円 38"/>
          <p:cNvSpPr/>
          <p:nvPr/>
        </p:nvSpPr>
        <p:spPr>
          <a:xfrm rot="1130264">
            <a:off x="2610902" y="5447219"/>
            <a:ext cx="2352502" cy="10782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246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4550">
            <a:off x="1393581" y="395104"/>
            <a:ext cx="6278807" cy="6278807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70A7095-BDBE-4D8F-9CA3-D8607E8A1D1A}"/>
              </a:ext>
            </a:extLst>
          </p:cNvPr>
          <p:cNvGrpSpPr/>
          <p:nvPr/>
        </p:nvGrpSpPr>
        <p:grpSpPr>
          <a:xfrm rot="16002354">
            <a:off x="1666404" y="687051"/>
            <a:ext cx="5710928" cy="5710928"/>
            <a:chOff x="310132" y="1834132"/>
            <a:chExt cx="6237736" cy="6237736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5D5A81FF-BB7C-4936-A12E-E25D7815EE50}"/>
                </a:ext>
              </a:extLst>
            </p:cNvPr>
            <p:cNvGrpSpPr/>
            <p:nvPr/>
          </p:nvGrpSpPr>
          <p:grpSpPr>
            <a:xfrm>
              <a:off x="310132" y="1834132"/>
              <a:ext cx="6237736" cy="6237736"/>
              <a:chOff x="173729" y="1697729"/>
              <a:chExt cx="6510541" cy="6510541"/>
            </a:xfrm>
          </p:grpSpPr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13C9CBE8-159A-432D-A71E-9853938186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729" y="1697729"/>
                <a:ext cx="6510541" cy="6510541"/>
              </a:xfrm>
              <a:prstGeom prst="rect">
                <a:avLst/>
              </a:prstGeom>
            </p:spPr>
          </p:pic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D50D9C5-9940-406B-9B6A-8279E34DFA92}"/>
                  </a:ext>
                </a:extLst>
              </p:cNvPr>
              <p:cNvSpPr txBox="1"/>
              <p:nvPr/>
            </p:nvSpPr>
            <p:spPr>
              <a:xfrm>
                <a:off x="3156039" y="7556528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543554A9-1C7C-42A9-8ED9-B80F4B4EBB1B}"/>
                  </a:ext>
                </a:extLst>
              </p:cNvPr>
              <p:cNvSpPr txBox="1"/>
              <p:nvPr/>
            </p:nvSpPr>
            <p:spPr>
              <a:xfrm rot="10800000">
                <a:off x="3141905" y="3740015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北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E626D768-24D3-4D7E-A610-217A61D02EB0}"/>
                  </a:ext>
                </a:extLst>
              </p:cNvPr>
              <p:cNvSpPr txBox="1"/>
              <p:nvPr/>
            </p:nvSpPr>
            <p:spPr>
              <a:xfrm rot="8315375">
                <a:off x="1297867" y="4424444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東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A7755215-B212-43F9-BDF2-5ABCB04C88FE}"/>
                  </a:ext>
                </a:extLst>
              </p:cNvPr>
              <p:cNvSpPr txBox="1"/>
              <p:nvPr/>
            </p:nvSpPr>
            <p:spPr>
              <a:xfrm rot="13419498">
                <a:off x="4986717" y="4425216"/>
                <a:ext cx="574184" cy="542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92" b="1" dirty="0">
                    <a:solidFill>
                      <a:schemeClr val="bg1"/>
                    </a:solidFill>
                  </a:rPr>
                  <a:t>西</a:t>
                </a:r>
                <a:endParaRPr lang="ja-JP" altLang="en-US" sz="1246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05945C0-E42B-4432-BF2F-8F0D0B07B7F0}"/>
                </a:ext>
              </a:extLst>
            </p:cNvPr>
            <p:cNvSpPr/>
            <p:nvPr/>
          </p:nvSpPr>
          <p:spPr>
            <a:xfrm>
              <a:off x="1911243" y="2755900"/>
              <a:ext cx="3029057" cy="990600"/>
            </a:xfrm>
            <a:prstGeom prst="rect">
              <a:avLst/>
            </a:prstGeom>
            <a:solidFill>
              <a:srgbClr val="000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46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76787454-6247-4E76-ACE8-9A2ABCB9050F}"/>
                </a:ext>
              </a:extLst>
            </p:cNvPr>
            <p:cNvSpPr txBox="1"/>
            <p:nvPr/>
          </p:nvSpPr>
          <p:spPr>
            <a:xfrm>
              <a:off x="2311166" y="2740776"/>
              <a:ext cx="2229211" cy="659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ぐんま天文台</a:t>
              </a:r>
              <a:endParaRPr lang="en-US" altLang="ja-JP" sz="1662" b="1" dirty="0">
                <a:solidFill>
                  <a:srgbClr val="FFC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662" b="1" dirty="0">
                  <a:solidFill>
                    <a:srgbClr val="FFC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オリジナル星座早見</a:t>
              </a:r>
            </a:p>
          </p:txBody>
        </p:sp>
      </p:grpSp>
      <p:sp>
        <p:nvSpPr>
          <p:cNvPr id="2" name="矢印: 上 1">
            <a:extLst>
              <a:ext uri="{FF2B5EF4-FFF2-40B4-BE49-F238E27FC236}">
                <a16:creationId xmlns:a16="http://schemas.microsoft.com/office/drawing/2014/main" id="{70759DC1-D799-4AA5-BA1D-547A4BAF2807}"/>
              </a:ext>
            </a:extLst>
          </p:cNvPr>
          <p:cNvSpPr/>
          <p:nvPr/>
        </p:nvSpPr>
        <p:spPr>
          <a:xfrm>
            <a:off x="3399409" y="909722"/>
            <a:ext cx="2025237" cy="3241805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6"/>
          </a:p>
        </p:txBody>
      </p:sp>
      <p:sp>
        <p:nvSpPr>
          <p:cNvPr id="3" name="円: 塗りつぶしなし 2">
            <a:extLst>
              <a:ext uri="{FF2B5EF4-FFF2-40B4-BE49-F238E27FC236}">
                <a16:creationId xmlns:a16="http://schemas.microsoft.com/office/drawing/2014/main" id="{41D4A96C-ABF1-4CEA-AA88-A5DFE6EF9E9F}"/>
              </a:ext>
            </a:extLst>
          </p:cNvPr>
          <p:cNvSpPr/>
          <p:nvPr/>
        </p:nvSpPr>
        <p:spPr>
          <a:xfrm>
            <a:off x="3888509" y="4533559"/>
            <a:ext cx="1047038" cy="1047038"/>
          </a:xfrm>
          <a:prstGeom prst="donut">
            <a:avLst>
              <a:gd name="adj" fmla="val 1240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46">
              <a:solidFill>
                <a:schemeClr val="tx1"/>
              </a:solidFill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13508">
            <a:off x="2514156" y="5431802"/>
            <a:ext cx="1835407" cy="1413363"/>
          </a:xfrm>
          <a:prstGeom prst="rect">
            <a:avLst/>
          </a:prstGeom>
        </p:spPr>
      </p:pic>
      <p:sp>
        <p:nvSpPr>
          <p:cNvPr id="18" name="山形 17"/>
          <p:cNvSpPr/>
          <p:nvPr/>
        </p:nvSpPr>
        <p:spPr>
          <a:xfrm>
            <a:off x="0" y="0"/>
            <a:ext cx="4206867" cy="999453"/>
          </a:xfrm>
          <a:prstGeom prst="chevron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星座早見の使い方</a:t>
            </a:r>
          </a:p>
        </p:txBody>
      </p:sp>
    </p:spTree>
    <p:extLst>
      <p:ext uri="{BB962C8B-B14F-4D97-AF65-F5344CB8AC3E}">
        <p14:creationId xmlns:p14="http://schemas.microsoft.com/office/powerpoint/2010/main" val="2103505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B3E7916579E48942A578B93BD249C02F" ma:contentTypeVersion="18" ma:contentTypeDescription="新しいドキュメントを作成します。" ma:contentTypeScope="" ma:versionID="d16532155229906ac694c7e61d3841f0">
  <xsd:schema xmlns:xsd="http://www.w3.org/2001/XMLSchema" xmlns:xs="http://www.w3.org/2001/XMLSchema" xmlns:p="http://schemas.microsoft.com/office/2006/metadata/properties" xmlns:ns2="1f739fab-6d78-413b-bdfb-b8e4b081b506" xmlns:ns3="0cfd19f7-9a31-48f1-a827-fb01c45dd146" targetNamespace="http://schemas.microsoft.com/office/2006/metadata/properties" ma:root="true" ma:fieldsID="0653240cc7594a95c6104f03643cc144" ns2:_="" ns3:_="">
    <xsd:import namespace="1f739fab-6d78-413b-bdfb-b8e4b081b506"/>
    <xsd:import namespace="0cfd19f7-9a31-48f1-a827-fb01c45dd14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739fab-6d78-413b-bdfb-b8e4b081b50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b220b93-50e7-4b3f-9b7b-fcdd0378adff}" ma:internalName="TaxCatchAll" ma:showField="CatchAllData" ma:web="1f739fab-6d78-413b-bdfb-b8e4b081b5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d19f7-9a31-48f1-a827-fb01c45dd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462c662f-fcd5-4c16-8282-839128f519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739fab-6d78-413b-bdfb-b8e4b081b506" xsi:nil="true"/>
    <lcf76f155ced4ddcb4097134ff3c332f xmlns="0cfd19f7-9a31-48f1-a827-fb01c45dd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905133-D324-4F17-8D81-8C60023035DF}"/>
</file>

<file path=customXml/itemProps2.xml><?xml version="1.0" encoding="utf-8"?>
<ds:datastoreItem xmlns:ds="http://schemas.openxmlformats.org/officeDocument/2006/customXml" ds:itemID="{A7C1E254-94C3-4874-BE17-7BD323513D39}"/>
</file>

<file path=customXml/itemProps3.xml><?xml version="1.0" encoding="utf-8"?>
<ds:datastoreItem xmlns:ds="http://schemas.openxmlformats.org/officeDocument/2006/customXml" ds:itemID="{06EC67D4-162F-4237-B84E-09F65F5E2D8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2889</TotalTime>
  <Words>918</Words>
  <Application>Microsoft Office PowerPoint</Application>
  <PresentationFormat>画面に合わせる (4:3)</PresentationFormat>
  <Paragraphs>208</Paragraphs>
  <Slides>21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8" baseType="lpstr">
      <vt:lpstr>BIZ UDPゴシック</vt:lpstr>
      <vt:lpstr>HGP創英角ﾎﾟｯﾌﾟ体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hiroyuki</dc:creator>
  <cp:lastModifiedBy>鈴木 広之</cp:lastModifiedBy>
  <cp:revision>78</cp:revision>
  <dcterms:created xsi:type="dcterms:W3CDTF">2025-06-30T23:49:26Z</dcterms:created>
  <dcterms:modified xsi:type="dcterms:W3CDTF">2026-01-20T01:53:56Z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0x010100B3E7916579E48942A578B93BD249C02F</vt:lpwstr>
  </property>
</Properties>
</file>